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44"/>
  </p:notesMasterIdLst>
  <p:sldIdLst>
    <p:sldId id="266" r:id="rId5"/>
    <p:sldId id="264" r:id="rId6"/>
    <p:sldId id="317" r:id="rId7"/>
    <p:sldId id="319" r:id="rId8"/>
    <p:sldId id="318" r:id="rId9"/>
    <p:sldId id="336" r:id="rId10"/>
    <p:sldId id="267" r:id="rId11"/>
    <p:sldId id="269" r:id="rId12"/>
    <p:sldId id="272" r:id="rId13"/>
    <p:sldId id="276" r:id="rId14"/>
    <p:sldId id="277" r:id="rId15"/>
    <p:sldId id="278" r:id="rId16"/>
    <p:sldId id="279" r:id="rId17"/>
    <p:sldId id="280" r:id="rId18"/>
    <p:sldId id="275" r:id="rId19"/>
    <p:sldId id="281" r:id="rId20"/>
    <p:sldId id="288" r:id="rId21"/>
    <p:sldId id="287" r:id="rId22"/>
    <p:sldId id="283" r:id="rId23"/>
    <p:sldId id="284" r:id="rId24"/>
    <p:sldId id="285" r:id="rId25"/>
    <p:sldId id="286" r:id="rId26"/>
    <p:sldId id="289" r:id="rId27"/>
    <p:sldId id="290" r:id="rId28"/>
    <p:sldId id="291" r:id="rId29"/>
    <p:sldId id="274" r:id="rId30"/>
    <p:sldId id="273" r:id="rId31"/>
    <p:sldId id="330" r:id="rId32"/>
    <p:sldId id="298" r:id="rId33"/>
    <p:sldId id="306" r:id="rId34"/>
    <p:sldId id="301" r:id="rId35"/>
    <p:sldId id="305" r:id="rId36"/>
    <p:sldId id="307" r:id="rId37"/>
    <p:sldId id="308" r:id="rId38"/>
    <p:sldId id="320" r:id="rId39"/>
    <p:sldId id="292" r:id="rId40"/>
    <p:sldId id="331" r:id="rId41"/>
    <p:sldId id="332" r:id="rId42"/>
    <p:sldId id="338" r:id="rId4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F85"/>
    <a:srgbClr val="BFB5D9"/>
    <a:srgbClr val="453669"/>
    <a:srgbClr val="FFCCCC"/>
    <a:srgbClr val="453668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C6B90A-6FB3-4180-AB5A-65593A9CF2C1}" v="2083" dt="2022-10-06T00:20:11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Enrique Garrido López" userId="f42cccb0-40a9-4a3e-96fc-13d53be6c365" providerId="ADAL" clId="{C3C6B90A-6FB3-4180-AB5A-65593A9CF2C1}"/>
    <pc:docChg chg="undo redo custSel addSld delSld modSld sldOrd delMainMaster">
      <pc:chgData name="Luis Enrique Garrido López" userId="f42cccb0-40a9-4a3e-96fc-13d53be6c365" providerId="ADAL" clId="{C3C6B90A-6FB3-4180-AB5A-65593A9CF2C1}" dt="2022-10-06T00:20:11.348" v="3669" actId="1076"/>
      <pc:docMkLst>
        <pc:docMk/>
      </pc:docMkLst>
      <pc:sldChg chg="del">
        <pc:chgData name="Luis Enrique Garrido López" userId="f42cccb0-40a9-4a3e-96fc-13d53be6c365" providerId="ADAL" clId="{C3C6B90A-6FB3-4180-AB5A-65593A9CF2C1}" dt="2022-10-05T17:40:23.504" v="3566" actId="2696"/>
        <pc:sldMkLst>
          <pc:docMk/>
          <pc:sldMk cId="3864060324" sldId="262"/>
        </pc:sldMkLst>
      </pc:sldChg>
      <pc:sldChg chg="modSp mod">
        <pc:chgData name="Luis Enrique Garrido López" userId="f42cccb0-40a9-4a3e-96fc-13d53be6c365" providerId="ADAL" clId="{C3C6B90A-6FB3-4180-AB5A-65593A9CF2C1}" dt="2022-10-03T16:21:34.352" v="0"/>
        <pc:sldMkLst>
          <pc:docMk/>
          <pc:sldMk cId="3192288596" sldId="267"/>
        </pc:sldMkLst>
        <pc:spChg chg="mod">
          <ac:chgData name="Luis Enrique Garrido López" userId="f42cccb0-40a9-4a3e-96fc-13d53be6c365" providerId="ADAL" clId="{C3C6B90A-6FB3-4180-AB5A-65593A9CF2C1}" dt="2022-10-03T16:21:34.352" v="0"/>
          <ac:spMkLst>
            <pc:docMk/>
            <pc:sldMk cId="3192288596" sldId="267"/>
            <ac:spMk id="2" creationId="{86CD7741-51AB-6C85-4F65-717C81BB737A}"/>
          </ac:spMkLst>
        </pc:spChg>
      </pc:sldChg>
      <pc:sldChg chg="addSp delSp modSp del mod modAnim">
        <pc:chgData name="Luis Enrique Garrido López" userId="f42cccb0-40a9-4a3e-96fc-13d53be6c365" providerId="ADAL" clId="{C3C6B90A-6FB3-4180-AB5A-65593A9CF2C1}" dt="2022-10-03T16:24:44.254" v="71" actId="2696"/>
        <pc:sldMkLst>
          <pc:docMk/>
          <pc:sldMk cId="1652186751" sldId="268"/>
        </pc:sldMkLst>
        <pc:spChg chg="mod">
          <ac:chgData name="Luis Enrique Garrido López" userId="f42cccb0-40a9-4a3e-96fc-13d53be6c365" providerId="ADAL" clId="{C3C6B90A-6FB3-4180-AB5A-65593A9CF2C1}" dt="2022-10-03T16:22:07.051" v="4" actId="20577"/>
          <ac:spMkLst>
            <pc:docMk/>
            <pc:sldMk cId="1652186751" sldId="268"/>
            <ac:spMk id="2" creationId="{C6FD1931-8AF6-56BA-5824-8481B8EDAC11}"/>
          </ac:spMkLst>
        </pc:spChg>
        <pc:spChg chg="add del">
          <ac:chgData name="Luis Enrique Garrido López" userId="f42cccb0-40a9-4a3e-96fc-13d53be6c365" providerId="ADAL" clId="{C3C6B90A-6FB3-4180-AB5A-65593A9CF2C1}" dt="2022-10-03T16:24:22.453" v="46" actId="478"/>
          <ac:spMkLst>
            <pc:docMk/>
            <pc:sldMk cId="1652186751" sldId="268"/>
            <ac:spMk id="3" creationId="{05E08D60-5EB3-8D00-816B-40D2FEF1CF34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5" creationId="{A85A0B1B-7FA6-34AF-4477-018EC2A561AF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6" creationId="{8661F5BD-F650-585B-2781-5530CF857A3B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7" creationId="{F004F12D-6413-7749-4B46-DC4CC6E48059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8" creationId="{4E56C35C-3506-5057-6C5C-7CCF6B53A75A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9" creationId="{ACE614AA-E83F-C635-FC3D-1DA8B0D58633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10" creationId="{15B155A7-108F-DD2D-6868-097361F96541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11" creationId="{3CA6183F-7E2E-CE6D-60FF-DE5618133CCA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12" creationId="{8EB2F734-176C-864A-919C-BD78BDF6AF6C}"/>
          </ac:spMkLst>
        </pc:spChg>
        <pc:spChg chg="add del mod">
          <ac:chgData name="Luis Enrique Garrido López" userId="f42cccb0-40a9-4a3e-96fc-13d53be6c365" providerId="ADAL" clId="{C3C6B90A-6FB3-4180-AB5A-65593A9CF2C1}" dt="2022-10-03T16:23:24.927" v="18"/>
          <ac:spMkLst>
            <pc:docMk/>
            <pc:sldMk cId="1652186751" sldId="268"/>
            <ac:spMk id="13" creationId="{DAE5FE7A-CF61-AC1D-BCC8-F772B71F3D0D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15" creationId="{98F1BDA4-46DC-A7BB-5397-05397458744B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17" creationId="{4987E05D-8384-766F-B330-25A5B6B643DB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18" creationId="{EAF19FE2-3EB6-4117-996F-3B2A4C35B0EC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19" creationId="{B185ADB7-6920-99C2-F0F0-5247B8045037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20" creationId="{B58FB3F0-9E44-106E-B355-1D3FD8C96400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21" creationId="{FDE2602D-21AB-7066-6670-4E9C70517C42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22" creationId="{4203C231-4942-E1ED-2369-7892CA78874D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23" creationId="{AEE2BDD1-89C4-4139-3901-E6E44EA7ED59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24" creationId="{64B93BB4-E37E-16E7-F36A-A74475E80DA8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25" creationId="{56EB6648-6401-6184-053D-376BA0F4A929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26" creationId="{874ECD0A-1066-9F75-9600-1407F9C2F002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27" creationId="{F5CF3A22-4D84-CD58-3F3B-231FC1CD4F7D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28" creationId="{7A1B82CF-17F7-D497-B58D-F1292A960FA0}"/>
          </ac:spMkLst>
        </pc:spChg>
        <pc:spChg chg="add del mod">
          <ac:chgData name="Luis Enrique Garrido López" userId="f42cccb0-40a9-4a3e-96fc-13d53be6c365" providerId="ADAL" clId="{C3C6B90A-6FB3-4180-AB5A-65593A9CF2C1}" dt="2022-10-03T16:23:24.927" v="18"/>
          <ac:spMkLst>
            <pc:docMk/>
            <pc:sldMk cId="1652186751" sldId="268"/>
            <ac:spMk id="31" creationId="{8D562374-1341-6DF4-486C-23D13945FB62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34" creationId="{6087B181-5279-C76F-9B83-3112C238FEC4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43" creationId="{B4B5FCBC-4717-55AA-5F57-E8AED18B0A73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44" creationId="{8FEFBB4A-99E1-0B93-619D-FBC92DF64926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45" creationId="{CFECD912-56F1-28E7-6DE7-3510C566D012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46" creationId="{07F8E84A-4F53-A3DE-29EB-7888320B4A8A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47" creationId="{9B477EAB-B6DA-A969-48B5-4A28D2CEF656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48" creationId="{5974633D-FD8D-BCF1-BFD7-CD6F45086D13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49" creationId="{5A8BE767-6438-E9C4-BE2C-D3BC632A7E47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50" creationId="{8BA4719A-E4D4-12F9-0B4D-BB92C03CC452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51" creationId="{86C2D287-E72C-B66B-10E6-05CDABC16081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52" creationId="{011FFFD4-2CA4-4EF4-0D9C-D43D78BC3A85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53" creationId="{4430F6B6-D622-B21D-5ABA-4DDCAAD95291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54" creationId="{296C0856-FF24-0345-F7EA-5AA3BD489E64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55" creationId="{4AD7A124-592D-E237-6B32-4E2114F72FCD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56" creationId="{B17E03CD-5919-9FE1-3E69-DE0162DBC142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57" creationId="{FC02336C-15A2-2CD2-0B87-507129BD2B96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58" creationId="{7CC9645A-0F90-53B0-9377-A586B9872EBC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59" creationId="{1DCAC3F3-1C1B-6298-8F63-A1FF780111A6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60" creationId="{14B6E524-3535-C22B-2961-9129A82427B5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61" creationId="{4CD93C14-7B1F-2144-9BE2-2A80F098BE17}"/>
          </ac:spMkLst>
        </pc:spChg>
        <pc:spChg chg="mod">
          <ac:chgData name="Luis Enrique Garrido López" userId="f42cccb0-40a9-4a3e-96fc-13d53be6c365" providerId="ADAL" clId="{C3C6B90A-6FB3-4180-AB5A-65593A9CF2C1}" dt="2022-10-03T16:23:13.206" v="15"/>
          <ac:spMkLst>
            <pc:docMk/>
            <pc:sldMk cId="1652186751" sldId="268"/>
            <ac:spMk id="62" creationId="{EA86F70B-66A8-297C-8879-5BA156085CEB}"/>
          </ac:spMkLst>
        </pc:spChg>
        <pc:spChg chg="add del mod">
          <ac:chgData name="Luis Enrique Garrido López" userId="f42cccb0-40a9-4a3e-96fc-13d53be6c365" providerId="ADAL" clId="{C3C6B90A-6FB3-4180-AB5A-65593A9CF2C1}" dt="2022-10-03T16:23:24.927" v="18"/>
          <ac:spMkLst>
            <pc:docMk/>
            <pc:sldMk cId="1652186751" sldId="268"/>
            <ac:spMk id="63" creationId="{71C464E2-F92D-40BF-677C-659F6766E39C}"/>
          </ac:spMkLst>
        </pc:spChg>
        <pc:spChg chg="add del mod">
          <ac:chgData name="Luis Enrique Garrido López" userId="f42cccb0-40a9-4a3e-96fc-13d53be6c365" providerId="ADAL" clId="{C3C6B90A-6FB3-4180-AB5A-65593A9CF2C1}" dt="2022-10-03T16:23:24.927" v="18"/>
          <ac:spMkLst>
            <pc:docMk/>
            <pc:sldMk cId="1652186751" sldId="268"/>
            <ac:spMk id="64" creationId="{7AAE4E88-9612-51A8-8CDA-AE5BF23E16F1}"/>
          </ac:spMkLst>
        </pc:spChg>
        <pc:spChg chg="add del mod">
          <ac:chgData name="Luis Enrique Garrido López" userId="f42cccb0-40a9-4a3e-96fc-13d53be6c365" providerId="ADAL" clId="{C3C6B90A-6FB3-4180-AB5A-65593A9CF2C1}" dt="2022-10-03T16:23:24.927" v="18"/>
          <ac:spMkLst>
            <pc:docMk/>
            <pc:sldMk cId="1652186751" sldId="268"/>
            <ac:spMk id="65" creationId="{C95CEA3A-85D7-5657-E208-D80B915C29CD}"/>
          </ac:spMkLst>
        </pc:spChg>
        <pc:spChg chg="add del mod">
          <ac:chgData name="Luis Enrique Garrido López" userId="f42cccb0-40a9-4a3e-96fc-13d53be6c365" providerId="ADAL" clId="{C3C6B90A-6FB3-4180-AB5A-65593A9CF2C1}" dt="2022-10-03T16:23:24.927" v="18"/>
          <ac:spMkLst>
            <pc:docMk/>
            <pc:sldMk cId="1652186751" sldId="268"/>
            <ac:spMk id="66" creationId="{755E937A-C273-BFE5-56EB-BF63A2420EA0}"/>
          </ac:spMkLst>
        </pc:spChg>
        <pc:grpChg chg="add del mod">
          <ac:chgData name="Luis Enrique Garrido López" userId="f42cccb0-40a9-4a3e-96fc-13d53be6c365" providerId="ADAL" clId="{C3C6B90A-6FB3-4180-AB5A-65593A9CF2C1}" dt="2022-10-03T16:23:24.927" v="18"/>
          <ac:grpSpMkLst>
            <pc:docMk/>
            <pc:sldMk cId="1652186751" sldId="268"/>
            <ac:grpSpMk id="4" creationId="{43AA636B-00C5-42F3-0D3F-7BA9A2C146A4}"/>
          </ac:grpSpMkLst>
        </pc:grpChg>
        <pc:grpChg chg="add del mod">
          <ac:chgData name="Luis Enrique Garrido López" userId="f42cccb0-40a9-4a3e-96fc-13d53be6c365" providerId="ADAL" clId="{C3C6B90A-6FB3-4180-AB5A-65593A9CF2C1}" dt="2022-10-03T16:23:24.927" v="18"/>
          <ac:grpSpMkLst>
            <pc:docMk/>
            <pc:sldMk cId="1652186751" sldId="268"/>
            <ac:grpSpMk id="14" creationId="{F016A4E3-6057-02EE-50B4-F4EE858498AA}"/>
          </ac:grpSpMkLst>
        </pc:grpChg>
        <pc:grpChg chg="mod">
          <ac:chgData name="Luis Enrique Garrido López" userId="f42cccb0-40a9-4a3e-96fc-13d53be6c365" providerId="ADAL" clId="{C3C6B90A-6FB3-4180-AB5A-65593A9CF2C1}" dt="2022-10-03T16:23:13.206" v="15"/>
          <ac:grpSpMkLst>
            <pc:docMk/>
            <pc:sldMk cId="1652186751" sldId="268"/>
            <ac:grpSpMk id="16" creationId="{F8A4AE94-9BEA-36E6-7D48-6FFCA7A6FFA2}"/>
          </ac:grpSpMkLst>
        </pc:grpChg>
        <pc:grpChg chg="add del mod">
          <ac:chgData name="Luis Enrique Garrido López" userId="f42cccb0-40a9-4a3e-96fc-13d53be6c365" providerId="ADAL" clId="{C3C6B90A-6FB3-4180-AB5A-65593A9CF2C1}" dt="2022-10-03T16:23:24.927" v="18"/>
          <ac:grpSpMkLst>
            <pc:docMk/>
            <pc:sldMk cId="1652186751" sldId="268"/>
            <ac:grpSpMk id="33" creationId="{03B7BAA8-BB49-429C-3FA2-96025A26213B}"/>
          </ac:grpSpMkLst>
        </pc:grpChg>
        <pc:grpChg chg="mod">
          <ac:chgData name="Luis Enrique Garrido López" userId="f42cccb0-40a9-4a3e-96fc-13d53be6c365" providerId="ADAL" clId="{C3C6B90A-6FB3-4180-AB5A-65593A9CF2C1}" dt="2022-10-03T16:23:13.206" v="15"/>
          <ac:grpSpMkLst>
            <pc:docMk/>
            <pc:sldMk cId="1652186751" sldId="268"/>
            <ac:grpSpMk id="36" creationId="{AA7EE035-E082-7AC9-77E7-28F386161088}"/>
          </ac:grpSpMkLst>
        </pc:grpChg>
        <pc:grpChg chg="mod">
          <ac:chgData name="Luis Enrique Garrido López" userId="f42cccb0-40a9-4a3e-96fc-13d53be6c365" providerId="ADAL" clId="{C3C6B90A-6FB3-4180-AB5A-65593A9CF2C1}" dt="2022-10-03T16:23:13.206" v="15"/>
          <ac:grpSpMkLst>
            <pc:docMk/>
            <pc:sldMk cId="1652186751" sldId="268"/>
            <ac:grpSpMk id="39" creationId="{247FF33A-E0D2-0492-73E8-F68706A9215E}"/>
          </ac:grpSpMkLst>
        </pc:grpChg>
        <pc:grpChg chg="mod">
          <ac:chgData name="Luis Enrique Garrido López" userId="f42cccb0-40a9-4a3e-96fc-13d53be6c365" providerId="ADAL" clId="{C3C6B90A-6FB3-4180-AB5A-65593A9CF2C1}" dt="2022-10-03T16:23:13.206" v="15"/>
          <ac:grpSpMkLst>
            <pc:docMk/>
            <pc:sldMk cId="1652186751" sldId="268"/>
            <ac:grpSpMk id="40" creationId="{18DE5AB2-409F-F177-92CA-205C90E6A367}"/>
          </ac:grpSpMkLst>
        </pc:grpChg>
        <pc:grpChg chg="mod">
          <ac:chgData name="Luis Enrique Garrido López" userId="f42cccb0-40a9-4a3e-96fc-13d53be6c365" providerId="ADAL" clId="{C3C6B90A-6FB3-4180-AB5A-65593A9CF2C1}" dt="2022-10-03T16:23:13.206" v="15"/>
          <ac:grpSpMkLst>
            <pc:docMk/>
            <pc:sldMk cId="1652186751" sldId="268"/>
            <ac:grpSpMk id="41" creationId="{DECCB23B-A80B-0076-7C6F-4CECFC26C614}"/>
          </ac:grpSpMkLst>
        </pc:grpChg>
        <pc:grpChg chg="mod">
          <ac:chgData name="Luis Enrique Garrido López" userId="f42cccb0-40a9-4a3e-96fc-13d53be6c365" providerId="ADAL" clId="{C3C6B90A-6FB3-4180-AB5A-65593A9CF2C1}" dt="2022-10-03T16:23:13.206" v="15"/>
          <ac:grpSpMkLst>
            <pc:docMk/>
            <pc:sldMk cId="1652186751" sldId="268"/>
            <ac:grpSpMk id="42" creationId="{7113D571-49EB-1FBB-A27C-FC73750CBB52}"/>
          </ac:grpSpMkLst>
        </pc:grpChg>
        <pc:picChg chg="add del mod">
          <ac:chgData name="Luis Enrique Garrido López" userId="f42cccb0-40a9-4a3e-96fc-13d53be6c365" providerId="ADAL" clId="{C3C6B90A-6FB3-4180-AB5A-65593A9CF2C1}" dt="2022-10-03T16:23:24.927" v="18"/>
          <ac:picMkLst>
            <pc:docMk/>
            <pc:sldMk cId="1652186751" sldId="268"/>
            <ac:picMk id="29" creationId="{EFD015DB-C81B-CFF7-0969-2B3680C88DE6}"/>
          </ac:picMkLst>
        </pc:picChg>
        <pc:picChg chg="mod">
          <ac:chgData name="Luis Enrique Garrido López" userId="f42cccb0-40a9-4a3e-96fc-13d53be6c365" providerId="ADAL" clId="{C3C6B90A-6FB3-4180-AB5A-65593A9CF2C1}" dt="2022-10-03T16:23:13.206" v="15"/>
          <ac:picMkLst>
            <pc:docMk/>
            <pc:sldMk cId="1652186751" sldId="268"/>
            <ac:picMk id="35" creationId="{B924C8AF-EEE8-AF49-8F82-EE00CC012170}"/>
          </ac:picMkLst>
        </pc:picChg>
        <pc:picChg chg="mod">
          <ac:chgData name="Luis Enrique Garrido López" userId="f42cccb0-40a9-4a3e-96fc-13d53be6c365" providerId="ADAL" clId="{C3C6B90A-6FB3-4180-AB5A-65593A9CF2C1}" dt="2022-10-03T16:23:13.206" v="15"/>
          <ac:picMkLst>
            <pc:docMk/>
            <pc:sldMk cId="1652186751" sldId="268"/>
            <ac:picMk id="37" creationId="{8AA1DF36-4050-2FEA-66F1-DFC3008A20F1}"/>
          </ac:picMkLst>
        </pc:picChg>
        <pc:picChg chg="mod">
          <ac:chgData name="Luis Enrique Garrido López" userId="f42cccb0-40a9-4a3e-96fc-13d53be6c365" providerId="ADAL" clId="{C3C6B90A-6FB3-4180-AB5A-65593A9CF2C1}" dt="2022-10-03T16:23:13.206" v="15"/>
          <ac:picMkLst>
            <pc:docMk/>
            <pc:sldMk cId="1652186751" sldId="268"/>
            <ac:picMk id="38" creationId="{F2570736-4080-12DD-7E43-E8B2B13DDEB6}"/>
          </ac:picMkLst>
        </pc:picChg>
        <pc:cxnChg chg="add del mod">
          <ac:chgData name="Luis Enrique Garrido López" userId="f42cccb0-40a9-4a3e-96fc-13d53be6c365" providerId="ADAL" clId="{C3C6B90A-6FB3-4180-AB5A-65593A9CF2C1}" dt="2022-10-03T16:23:24.927" v="18"/>
          <ac:cxnSpMkLst>
            <pc:docMk/>
            <pc:sldMk cId="1652186751" sldId="268"/>
            <ac:cxnSpMk id="30" creationId="{308A4F55-9928-093C-D065-9DCAD16EC004}"/>
          </ac:cxnSpMkLst>
        </pc:cxnChg>
        <pc:cxnChg chg="add del mod">
          <ac:chgData name="Luis Enrique Garrido López" userId="f42cccb0-40a9-4a3e-96fc-13d53be6c365" providerId="ADAL" clId="{C3C6B90A-6FB3-4180-AB5A-65593A9CF2C1}" dt="2022-10-03T16:23:24.927" v="18"/>
          <ac:cxnSpMkLst>
            <pc:docMk/>
            <pc:sldMk cId="1652186751" sldId="268"/>
            <ac:cxnSpMk id="32" creationId="{C35D8E1E-C7C3-F7AC-DDED-0420B522CFB4}"/>
          </ac:cxnSpMkLst>
        </pc:cxnChg>
      </pc:sldChg>
      <pc:sldChg chg="addSp delSp modSp mod ord delAnim modAnim">
        <pc:chgData name="Luis Enrique Garrido López" userId="f42cccb0-40a9-4a3e-96fc-13d53be6c365" providerId="ADAL" clId="{C3C6B90A-6FB3-4180-AB5A-65593A9CF2C1}" dt="2022-10-03T16:45:40.996" v="420"/>
        <pc:sldMkLst>
          <pc:docMk/>
          <pc:sldMk cId="4235198522" sldId="269"/>
        </pc:sldMkLst>
        <pc:spChg chg="mod">
          <ac:chgData name="Luis Enrique Garrido López" userId="f42cccb0-40a9-4a3e-96fc-13d53be6c365" providerId="ADAL" clId="{C3C6B90A-6FB3-4180-AB5A-65593A9CF2C1}" dt="2022-10-03T16:24:38.218" v="70" actId="20577"/>
          <ac:spMkLst>
            <pc:docMk/>
            <pc:sldMk cId="4235198522" sldId="269"/>
            <ac:spMk id="2" creationId="{D9A958BE-AA5F-973D-118B-3A66352DB29B}"/>
          </ac:spMkLst>
        </pc:spChg>
        <pc:spChg chg="del mod">
          <ac:chgData name="Luis Enrique Garrido López" userId="f42cccb0-40a9-4a3e-96fc-13d53be6c365" providerId="ADAL" clId="{C3C6B90A-6FB3-4180-AB5A-65593A9CF2C1}" dt="2022-10-03T16:24:50.474" v="72" actId="478"/>
          <ac:spMkLst>
            <pc:docMk/>
            <pc:sldMk cId="4235198522" sldId="269"/>
            <ac:spMk id="3" creationId="{E2AB0634-62A0-8E1A-50B2-7103BC91F68F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5" creationId="{F372D0C5-9561-3113-94CE-37CE1A4EF57C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6" creationId="{9BD7E3E7-64BF-32AF-692C-292D4A3841C1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7" creationId="{8CB136A3-D453-E95C-00C0-168397CF6540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8" creationId="{859C5D73-4D95-954D-3054-EEE30119DE0E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9" creationId="{2276C4BF-F321-22E4-5673-1C56F5474259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10" creationId="{627FF868-B209-7533-47ED-3602FF178316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11" creationId="{8AFAB68B-591A-1DAF-5D77-75DC9EBB597F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12" creationId="{7302FEE8-23E8-B61F-C0E6-47E37F17616E}"/>
          </ac:spMkLst>
        </pc:spChg>
        <pc:spChg chg="add del mod">
          <ac:chgData name="Luis Enrique Garrido López" userId="f42cccb0-40a9-4a3e-96fc-13d53be6c365" providerId="ADAL" clId="{C3C6B90A-6FB3-4180-AB5A-65593A9CF2C1}" dt="2022-10-03T16:24:10.662" v="27"/>
          <ac:spMkLst>
            <pc:docMk/>
            <pc:sldMk cId="4235198522" sldId="269"/>
            <ac:spMk id="13" creationId="{50E4DE57-4247-F2B7-5507-B382DFEA1478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15" creationId="{CD92A91C-37C4-EDF6-BCED-2220268C6C91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17" creationId="{D98D97A8-39D2-6766-E839-4753A98B630C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18" creationId="{ACE65CAF-8644-6535-059D-BC3CD2B5FAE5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19" creationId="{DC10F85E-0E83-DE39-1837-FACAB6A274C7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20" creationId="{FFB35396-C512-437D-921B-075FB0F87AA2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21" creationId="{E2010331-CD33-B85B-9408-F62A54737076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22" creationId="{47712F6D-6451-42F0-5FD9-9C7A296AD3E3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23" creationId="{69297C50-9AF0-9C2B-645B-F3923EFA45A4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24" creationId="{1972C3AC-F76B-89C2-724A-4E7747F4D90F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25" creationId="{960E8726-7E30-C781-98BC-E747A0B1E15D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26" creationId="{7DCF1E5D-4E65-EB2B-F660-527DCC64783D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27" creationId="{5FBDB278-269C-96E2-39F4-D741E056B7A3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28" creationId="{DB9BCE25-1708-11EC-C9C4-82C4CD5A12EA}"/>
          </ac:spMkLst>
        </pc:spChg>
        <pc:spChg chg="add del mod">
          <ac:chgData name="Luis Enrique Garrido López" userId="f42cccb0-40a9-4a3e-96fc-13d53be6c365" providerId="ADAL" clId="{C3C6B90A-6FB3-4180-AB5A-65593A9CF2C1}" dt="2022-10-03T16:24:10.662" v="27"/>
          <ac:spMkLst>
            <pc:docMk/>
            <pc:sldMk cId="4235198522" sldId="269"/>
            <ac:spMk id="31" creationId="{CD43D3BD-0743-DBC0-6EF1-FA25C16360CC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34" creationId="{0E71497F-CF7F-BB38-E0B7-A477CF5FE063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43" creationId="{B249AEB5-6AD1-8F97-74D3-72BD95C1EBC7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44" creationId="{E4261F7D-4488-84BC-05EF-C56E53F450B4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45" creationId="{788C2123-D8BA-7995-F229-D778D75D4B7F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46" creationId="{CBDC423F-5B89-4410-F679-AAE2D596FBF9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47" creationId="{9E56075C-80BB-AD16-C289-DCD71B0F5C50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48" creationId="{D713822C-DE3D-D92A-5C8D-C8FB309AF9DF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49" creationId="{C3C65403-6D00-4533-0F6C-39D5BED0EF1E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50" creationId="{E325121E-AE89-DBEB-5A1A-2C49E95E48F3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51" creationId="{AC2F0983-98E3-AAF4-DCC4-8FA26982B122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52" creationId="{C461D9A9-DF51-1AA9-C9B6-B8C46FB9860D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53" creationId="{614EB57A-B7B5-8087-1B46-396EAC1AEDE6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54" creationId="{A403ADC5-A4FB-CC73-224E-20DE8F2040DC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55" creationId="{D6AD226C-6F6A-9253-3D1A-B21CEEA0C6A8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56" creationId="{0B661287-354E-63F2-40A1-B8416AD4821C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57" creationId="{3CB85B1A-2B83-969E-8C74-BA37E92FE8E9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58" creationId="{03669CB7-7E8D-4256-2E65-B539FFF304DB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59" creationId="{0AAFE681-DD36-B338-F7AB-6287065696F9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60" creationId="{CA5B5469-61D1-2FF3-3997-8F55842E694B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61" creationId="{4A272C7F-E52A-1D76-8F4F-8621141BD444}"/>
          </ac:spMkLst>
        </pc:spChg>
        <pc:spChg chg="mod">
          <ac:chgData name="Luis Enrique Garrido López" userId="f42cccb0-40a9-4a3e-96fc-13d53be6c365" providerId="ADAL" clId="{C3C6B90A-6FB3-4180-AB5A-65593A9CF2C1}" dt="2022-10-03T16:23:42.666" v="20"/>
          <ac:spMkLst>
            <pc:docMk/>
            <pc:sldMk cId="4235198522" sldId="269"/>
            <ac:spMk id="62" creationId="{AFBEB17F-DB3D-34F8-0C5B-99321CB3A0E3}"/>
          </ac:spMkLst>
        </pc:spChg>
        <pc:spChg chg="add del mod">
          <ac:chgData name="Luis Enrique Garrido López" userId="f42cccb0-40a9-4a3e-96fc-13d53be6c365" providerId="ADAL" clId="{C3C6B90A-6FB3-4180-AB5A-65593A9CF2C1}" dt="2022-10-03T16:24:10.662" v="27"/>
          <ac:spMkLst>
            <pc:docMk/>
            <pc:sldMk cId="4235198522" sldId="269"/>
            <ac:spMk id="63" creationId="{D6C5F272-89B9-A543-CC0F-3C93A99322B7}"/>
          </ac:spMkLst>
        </pc:spChg>
        <pc:spChg chg="add del mod">
          <ac:chgData name="Luis Enrique Garrido López" userId="f42cccb0-40a9-4a3e-96fc-13d53be6c365" providerId="ADAL" clId="{C3C6B90A-6FB3-4180-AB5A-65593A9CF2C1}" dt="2022-10-03T16:24:10.662" v="27"/>
          <ac:spMkLst>
            <pc:docMk/>
            <pc:sldMk cId="4235198522" sldId="269"/>
            <ac:spMk id="64" creationId="{1BBAA8CF-EA5E-7B18-FF53-01D6B8FC0277}"/>
          </ac:spMkLst>
        </pc:spChg>
        <pc:spChg chg="add del mod">
          <ac:chgData name="Luis Enrique Garrido López" userId="f42cccb0-40a9-4a3e-96fc-13d53be6c365" providerId="ADAL" clId="{C3C6B90A-6FB3-4180-AB5A-65593A9CF2C1}" dt="2022-10-03T16:24:10.662" v="27"/>
          <ac:spMkLst>
            <pc:docMk/>
            <pc:sldMk cId="4235198522" sldId="269"/>
            <ac:spMk id="65" creationId="{F428AC83-FC8B-BCA2-0745-2D4899DFE9CA}"/>
          </ac:spMkLst>
        </pc:spChg>
        <pc:spChg chg="add del mod">
          <ac:chgData name="Luis Enrique Garrido López" userId="f42cccb0-40a9-4a3e-96fc-13d53be6c365" providerId="ADAL" clId="{C3C6B90A-6FB3-4180-AB5A-65593A9CF2C1}" dt="2022-10-03T16:24:10.662" v="27"/>
          <ac:spMkLst>
            <pc:docMk/>
            <pc:sldMk cId="4235198522" sldId="269"/>
            <ac:spMk id="66" creationId="{08E7D0DA-7E0E-1FCE-E7EB-71EF48A7CB89}"/>
          </ac:spMkLst>
        </pc:spChg>
        <pc:spChg chg="add del">
          <ac:chgData name="Luis Enrique Garrido López" userId="f42cccb0-40a9-4a3e-96fc-13d53be6c365" providerId="ADAL" clId="{C3C6B90A-6FB3-4180-AB5A-65593A9CF2C1}" dt="2022-10-03T16:24:28.582" v="53" actId="22"/>
          <ac:spMkLst>
            <pc:docMk/>
            <pc:sldMk cId="4235198522" sldId="269"/>
            <ac:spMk id="68" creationId="{D9B0FCED-0DBB-73E3-6FC7-3280E8D75D31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70" creationId="{C4BE0FA2-83BD-1D9A-59F8-A563A783C0F2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71" creationId="{0D4D90F9-512D-8649-D0C1-5D7C054944AA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72" creationId="{51C9518D-AC89-A389-8432-4F145D6A1FA6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73" creationId="{E44A347A-AA02-E3E2-5188-5D837FC124D3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74" creationId="{83A5AF76-B6BB-14AD-34DD-39F615842936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75" creationId="{3550FA6D-B871-451E-426E-D9F812D0F954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76" creationId="{75F6B053-D385-08F7-31DA-AF33A3D42FB3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77" creationId="{1226A13A-5A6A-5D06-1B72-B812A98223B3}"/>
          </ac:spMkLst>
        </pc:spChg>
        <pc:spChg chg="add del mod">
          <ac:chgData name="Luis Enrique Garrido López" userId="f42cccb0-40a9-4a3e-96fc-13d53be6c365" providerId="ADAL" clId="{C3C6B90A-6FB3-4180-AB5A-65593A9CF2C1}" dt="2022-10-03T16:25:04.714" v="81" actId="478"/>
          <ac:spMkLst>
            <pc:docMk/>
            <pc:sldMk cId="4235198522" sldId="269"/>
            <ac:spMk id="78" creationId="{F201D609-A858-0474-DB42-A93333440B8B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80" creationId="{4EEA8CA4-791B-B3F2-CEC0-C6B86BC58C66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82" creationId="{F93B85B8-24FA-D1D2-ABAA-35429DB0D739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83" creationId="{5F262BEA-B8B2-EE6C-CA5E-0DE40AFB3C4B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84" creationId="{587D4546-D857-E491-515D-91A02401A780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85" creationId="{5DBC8429-97C5-912A-DAB2-F6E4C754DD26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86" creationId="{AEE35C0A-A037-B6F3-6343-279F2AD42FE8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87" creationId="{360FB0CC-3297-24C6-77E6-6CA849A7885D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88" creationId="{C7AE625D-2B6C-AE5E-C573-24C765A4CEA9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89" creationId="{B611020C-8006-B61A-1EA7-6018A73E96AD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90" creationId="{8A906A76-5F26-730C-91F7-9A1EFB8030B4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91" creationId="{88D85C2A-DD5A-D348-C025-08A78CC83A66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92" creationId="{09DBF993-5DA3-FEB7-43E8-CEFD4C5126AC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93" creationId="{B1F09D64-005B-3FA4-8C5E-6BCBF8CE07BE}"/>
          </ac:spMkLst>
        </pc:spChg>
        <pc:spChg chg="add del mod">
          <ac:chgData name="Luis Enrique Garrido López" userId="f42cccb0-40a9-4a3e-96fc-13d53be6c365" providerId="ADAL" clId="{C3C6B90A-6FB3-4180-AB5A-65593A9CF2C1}" dt="2022-10-03T16:24:58.197" v="73" actId="478"/>
          <ac:spMkLst>
            <pc:docMk/>
            <pc:sldMk cId="4235198522" sldId="269"/>
            <ac:spMk id="96" creationId="{B7DEE876-A3FF-0B93-C32E-6C7973E3E916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99" creationId="{D8030EEB-8196-BD7D-D4A3-7B6B225403E9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108" creationId="{6A90F56C-8DD4-E9FE-9D68-446651AEBBD3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109" creationId="{F1EC3594-F159-299A-1053-9A50CE3AFD4D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110" creationId="{31998ED5-F99B-4A3B-C643-6BD14898DBA8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111" creationId="{F50F8E77-666A-8667-3D68-A9D872E678AF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112" creationId="{B3BD16C8-E2E2-309E-92F1-CB48CD83526E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113" creationId="{410B9D34-1BD3-19EF-E3CE-138C35B7E6AE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114" creationId="{5436E723-2BA1-1E2A-FBC6-3397C5ED52E5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115" creationId="{7332CF5C-1348-E611-D0C2-A42CB7DB6320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116" creationId="{64ED43A2-83A0-DEC0-382A-E26D432C914A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117" creationId="{5DC4E40E-3819-5252-6665-35727FD51C93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118" creationId="{6A1D1992-8BD9-979D-2D85-F0AE4BFDDA49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119" creationId="{C8903067-4AD0-C9CA-3B7C-D70B76034A83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120" creationId="{F6BC1577-FCD7-ACBC-5630-1EC2498938F3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121" creationId="{BC1E524C-E87C-7009-24C3-20FCA01B1071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122" creationId="{4E965F82-03E2-711D-60BD-1A733348F7CE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123" creationId="{25BA94A1-23F4-7E61-4CD0-09320B9F5A57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124" creationId="{1B6E2D61-B71F-BB77-E7BE-28FEEE30F28D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125" creationId="{F072D48B-65D3-C1CD-66C4-90E4626CF15D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126" creationId="{B252C863-C652-892D-CD9C-D441C55BC6B9}"/>
          </ac:spMkLst>
        </pc:spChg>
        <pc:spChg chg="mod">
          <ac:chgData name="Luis Enrique Garrido López" userId="f42cccb0-40a9-4a3e-96fc-13d53be6c365" providerId="ADAL" clId="{C3C6B90A-6FB3-4180-AB5A-65593A9CF2C1}" dt="2022-10-03T16:24:33.523" v="54"/>
          <ac:spMkLst>
            <pc:docMk/>
            <pc:sldMk cId="4235198522" sldId="269"/>
            <ac:spMk id="127" creationId="{47897AB6-DDAB-D417-A6CF-E812253278F0}"/>
          </ac:spMkLst>
        </pc:spChg>
        <pc:spChg chg="add del mod">
          <ac:chgData name="Luis Enrique Garrido López" userId="f42cccb0-40a9-4a3e-96fc-13d53be6c365" providerId="ADAL" clId="{C3C6B90A-6FB3-4180-AB5A-65593A9CF2C1}" dt="2022-10-03T16:25:01.579" v="77" actId="478"/>
          <ac:spMkLst>
            <pc:docMk/>
            <pc:sldMk cId="4235198522" sldId="269"/>
            <ac:spMk id="128" creationId="{4B63CE1C-083B-558A-DEFA-2F1392C80B49}"/>
          </ac:spMkLst>
        </pc:spChg>
        <pc:spChg chg="add del mod">
          <ac:chgData name="Luis Enrique Garrido López" userId="f42cccb0-40a9-4a3e-96fc-13d53be6c365" providerId="ADAL" clId="{C3C6B90A-6FB3-4180-AB5A-65593A9CF2C1}" dt="2022-10-03T16:25:02.675" v="78" actId="478"/>
          <ac:spMkLst>
            <pc:docMk/>
            <pc:sldMk cId="4235198522" sldId="269"/>
            <ac:spMk id="129" creationId="{EE5B208A-C718-2E3C-7208-0A16899144E1}"/>
          </ac:spMkLst>
        </pc:spChg>
        <pc:spChg chg="add del mod">
          <ac:chgData name="Luis Enrique Garrido López" userId="f42cccb0-40a9-4a3e-96fc-13d53be6c365" providerId="ADAL" clId="{C3C6B90A-6FB3-4180-AB5A-65593A9CF2C1}" dt="2022-10-03T16:25:00.491" v="76" actId="478"/>
          <ac:spMkLst>
            <pc:docMk/>
            <pc:sldMk cId="4235198522" sldId="269"/>
            <ac:spMk id="130" creationId="{C788C119-398D-048A-BD15-CA6E7C7DF93D}"/>
          </ac:spMkLst>
        </pc:spChg>
        <pc:spChg chg="add del mod">
          <ac:chgData name="Luis Enrique Garrido López" userId="f42cccb0-40a9-4a3e-96fc-13d53be6c365" providerId="ADAL" clId="{C3C6B90A-6FB3-4180-AB5A-65593A9CF2C1}" dt="2022-10-03T16:24:58.197" v="73" actId="478"/>
          <ac:spMkLst>
            <pc:docMk/>
            <pc:sldMk cId="4235198522" sldId="269"/>
            <ac:spMk id="131" creationId="{37F60FCA-6693-E174-22EA-F3B1F4D0478B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33" creationId="{C358FE35-C463-69D2-150D-E22A7CB8EFD4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34" creationId="{405DE698-15A2-6831-01CE-12A5B8596311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35" creationId="{64532100-87B6-0B26-23B6-7B81771CD95D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36" creationId="{71C52DBF-A800-04BB-AB41-AB97F192E1B6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37" creationId="{92D223B9-2CFF-7ED8-83E9-E5BF7B6A6D16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38" creationId="{BED4D0CD-378F-E8F9-D7FC-1A531E52C076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39" creationId="{0068EDE6-DA27-AE3A-54A3-00C0C6F9F1EA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40" creationId="{A0F9844A-0DA8-4E72-9B90-19A00DAAF307}"/>
          </ac:spMkLst>
        </pc:spChg>
        <pc:spChg chg="add mod">
          <ac:chgData name="Luis Enrique Garrido López" userId="f42cccb0-40a9-4a3e-96fc-13d53be6c365" providerId="ADAL" clId="{C3C6B90A-6FB3-4180-AB5A-65593A9CF2C1}" dt="2022-10-03T16:38:08.237" v="329" actId="1076"/>
          <ac:spMkLst>
            <pc:docMk/>
            <pc:sldMk cId="4235198522" sldId="269"/>
            <ac:spMk id="141" creationId="{227D0648-FFDE-80B7-864C-78C956C3E0F8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43" creationId="{2D43C13D-0ABF-FF44-5A45-3E50F7924220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45" creationId="{8D528C38-F3A7-4CC8-9B02-055A7492A8E5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46" creationId="{8362A104-3BF3-1B7D-660C-337F573EAAE9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47" creationId="{D5D0061B-4E01-3BFF-C98F-6BA314714E8E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48" creationId="{A1F929B3-1681-795D-1382-A86C297C4E4F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49" creationId="{8460EF4D-3ED8-8D0E-C933-7178E7EC02F3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50" creationId="{2106850A-CB18-CA3A-75DD-7535ABFDFFF3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51" creationId="{5D105EC1-6EFF-E38B-0E4D-0409B2CD693E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52" creationId="{1198B6C7-7C0C-8AAC-5184-A4F0641C40A8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53" creationId="{56222FC4-10A9-10D5-3CF4-E37DDFD744CD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54" creationId="{0E4473C5-BB52-A699-111A-12BB6EA6DBF6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55" creationId="{D3CCC7FA-6559-BBBA-647C-344A2510437A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56" creationId="{630DFD81-2F16-5622-7065-1F40CE9F17AC}"/>
          </ac:spMkLst>
        </pc:spChg>
        <pc:spChg chg="add mod">
          <ac:chgData name="Luis Enrique Garrido López" userId="f42cccb0-40a9-4a3e-96fc-13d53be6c365" providerId="ADAL" clId="{C3C6B90A-6FB3-4180-AB5A-65593A9CF2C1}" dt="2022-10-03T16:44:26.322" v="418" actId="1076"/>
          <ac:spMkLst>
            <pc:docMk/>
            <pc:sldMk cId="4235198522" sldId="269"/>
            <ac:spMk id="159" creationId="{7A005514-37E9-4A1D-4F92-CF3FAD817ACC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62" creationId="{632AC988-AFD9-2570-0F9C-9EF95C082F92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71" creationId="{CD86BCC2-D4DD-4BBA-2EC7-65E96E90F78B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72" creationId="{BAD2BE15-6B36-1B73-23ED-F1AAC815A3E1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73" creationId="{7C9CEB47-C340-56D1-F9BF-DF2C27D159AD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74" creationId="{E4B63BE4-06E2-7255-07A8-10EEA2510035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75" creationId="{D70B68D5-FEDB-7565-A78B-99E6483FC9B5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76" creationId="{B39CA8AE-5539-7033-6934-9A5815BE07FD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77" creationId="{DAA64740-28EB-BEB1-9731-C62518B6A316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78" creationId="{6DEADC7A-044E-A923-9F0D-2C3338995A21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79" creationId="{341AC5FF-AD11-93A2-5494-144D74D8B252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80" creationId="{D826AEF4-498B-6B84-0D8E-FE7D00EA5C44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81" creationId="{29A4BD7C-48CA-0691-F041-886748437252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82" creationId="{14E3545F-F487-A6C3-AC30-5A3D6DBD817A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83" creationId="{3427C9E7-98DF-8910-B6A6-63BA81EE3C68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84" creationId="{F592E6A2-D5FF-E8CE-5ABD-8507235BCAE4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85" creationId="{3B71A8B2-6F3A-0BA9-C47F-214EB1E256A2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86" creationId="{B8069F70-4310-2219-F4FF-C6678298CE0C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87" creationId="{F8804A23-193C-800D-A480-FB1657198FBE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88" creationId="{AE9E5D2F-8068-7999-BDCA-28B3413B314B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89" creationId="{93AF3A11-FE09-CD0B-1F27-99D2565901FD}"/>
          </ac:spMkLst>
        </pc:spChg>
        <pc:spChg chg="mod">
          <ac:chgData name="Luis Enrique Garrido López" userId="f42cccb0-40a9-4a3e-96fc-13d53be6c365" providerId="ADAL" clId="{C3C6B90A-6FB3-4180-AB5A-65593A9CF2C1}" dt="2022-10-03T16:25:05.843" v="82"/>
          <ac:spMkLst>
            <pc:docMk/>
            <pc:sldMk cId="4235198522" sldId="269"/>
            <ac:spMk id="190" creationId="{AB8D9DC6-DE89-66C5-2310-2BD0F688DAA0}"/>
          </ac:spMkLst>
        </pc:spChg>
        <pc:spChg chg="add mod">
          <ac:chgData name="Luis Enrique Garrido López" userId="f42cccb0-40a9-4a3e-96fc-13d53be6c365" providerId="ADAL" clId="{C3C6B90A-6FB3-4180-AB5A-65593A9CF2C1}" dt="2022-10-03T16:38:08.237" v="329" actId="1076"/>
          <ac:spMkLst>
            <pc:docMk/>
            <pc:sldMk cId="4235198522" sldId="269"/>
            <ac:spMk id="191" creationId="{BFC29B15-B7BE-FFF1-A92B-D6EBC130CC4A}"/>
          </ac:spMkLst>
        </pc:spChg>
        <pc:spChg chg="add mod">
          <ac:chgData name="Luis Enrique Garrido López" userId="f42cccb0-40a9-4a3e-96fc-13d53be6c365" providerId="ADAL" clId="{C3C6B90A-6FB3-4180-AB5A-65593A9CF2C1}" dt="2022-10-03T16:38:08.237" v="329" actId="1076"/>
          <ac:spMkLst>
            <pc:docMk/>
            <pc:sldMk cId="4235198522" sldId="269"/>
            <ac:spMk id="192" creationId="{7AA0DDE0-60C2-26E7-BED2-51B3A7475FF2}"/>
          </ac:spMkLst>
        </pc:spChg>
        <pc:spChg chg="add mod">
          <ac:chgData name="Luis Enrique Garrido López" userId="f42cccb0-40a9-4a3e-96fc-13d53be6c365" providerId="ADAL" clId="{C3C6B90A-6FB3-4180-AB5A-65593A9CF2C1}" dt="2022-10-03T16:38:08.237" v="329" actId="1076"/>
          <ac:spMkLst>
            <pc:docMk/>
            <pc:sldMk cId="4235198522" sldId="269"/>
            <ac:spMk id="193" creationId="{84225962-44EA-1C7B-93FB-1A094F0C3252}"/>
          </ac:spMkLst>
        </pc:spChg>
        <pc:spChg chg="add mod">
          <ac:chgData name="Luis Enrique Garrido López" userId="f42cccb0-40a9-4a3e-96fc-13d53be6c365" providerId="ADAL" clId="{C3C6B90A-6FB3-4180-AB5A-65593A9CF2C1}" dt="2022-10-03T16:38:08.237" v="329" actId="1076"/>
          <ac:spMkLst>
            <pc:docMk/>
            <pc:sldMk cId="4235198522" sldId="269"/>
            <ac:spMk id="194" creationId="{7CC63AD2-5623-B1C4-1747-12D488B9898A}"/>
          </ac:spMkLst>
        </pc:spChg>
        <pc:spChg chg="add mod">
          <ac:chgData name="Luis Enrique Garrido López" userId="f42cccb0-40a9-4a3e-96fc-13d53be6c365" providerId="ADAL" clId="{C3C6B90A-6FB3-4180-AB5A-65593A9CF2C1}" dt="2022-10-03T16:42:05.424" v="410" actId="5793"/>
          <ac:spMkLst>
            <pc:docMk/>
            <pc:sldMk cId="4235198522" sldId="269"/>
            <ac:spMk id="195" creationId="{5AC7DBA3-6EC9-32D0-E4D5-307DFD213CD7}"/>
          </ac:spMkLst>
        </pc:spChg>
        <pc:grpChg chg="add del mod">
          <ac:chgData name="Luis Enrique Garrido López" userId="f42cccb0-40a9-4a3e-96fc-13d53be6c365" providerId="ADAL" clId="{C3C6B90A-6FB3-4180-AB5A-65593A9CF2C1}" dt="2022-10-03T16:24:10.662" v="27"/>
          <ac:grpSpMkLst>
            <pc:docMk/>
            <pc:sldMk cId="4235198522" sldId="269"/>
            <ac:grpSpMk id="4" creationId="{DC252CB8-4523-033F-C917-0210D6682ACE}"/>
          </ac:grpSpMkLst>
        </pc:grpChg>
        <pc:grpChg chg="add del mod">
          <ac:chgData name="Luis Enrique Garrido López" userId="f42cccb0-40a9-4a3e-96fc-13d53be6c365" providerId="ADAL" clId="{C3C6B90A-6FB3-4180-AB5A-65593A9CF2C1}" dt="2022-10-03T16:24:10.662" v="27"/>
          <ac:grpSpMkLst>
            <pc:docMk/>
            <pc:sldMk cId="4235198522" sldId="269"/>
            <ac:grpSpMk id="14" creationId="{2F4644A9-6D9D-BA1C-12DA-632EE6C66D22}"/>
          </ac:grpSpMkLst>
        </pc:grpChg>
        <pc:grpChg chg="mod">
          <ac:chgData name="Luis Enrique Garrido López" userId="f42cccb0-40a9-4a3e-96fc-13d53be6c365" providerId="ADAL" clId="{C3C6B90A-6FB3-4180-AB5A-65593A9CF2C1}" dt="2022-10-03T16:23:42.666" v="20"/>
          <ac:grpSpMkLst>
            <pc:docMk/>
            <pc:sldMk cId="4235198522" sldId="269"/>
            <ac:grpSpMk id="16" creationId="{E9E11128-C34A-3DFE-2522-DAEC3A0704AC}"/>
          </ac:grpSpMkLst>
        </pc:grpChg>
        <pc:grpChg chg="add del mod">
          <ac:chgData name="Luis Enrique Garrido López" userId="f42cccb0-40a9-4a3e-96fc-13d53be6c365" providerId="ADAL" clId="{C3C6B90A-6FB3-4180-AB5A-65593A9CF2C1}" dt="2022-10-03T16:24:10.662" v="27"/>
          <ac:grpSpMkLst>
            <pc:docMk/>
            <pc:sldMk cId="4235198522" sldId="269"/>
            <ac:grpSpMk id="33" creationId="{42C02B63-B597-F227-7664-3A08BF3D875D}"/>
          </ac:grpSpMkLst>
        </pc:grpChg>
        <pc:grpChg chg="mod">
          <ac:chgData name="Luis Enrique Garrido López" userId="f42cccb0-40a9-4a3e-96fc-13d53be6c365" providerId="ADAL" clId="{C3C6B90A-6FB3-4180-AB5A-65593A9CF2C1}" dt="2022-10-03T16:23:42.666" v="20"/>
          <ac:grpSpMkLst>
            <pc:docMk/>
            <pc:sldMk cId="4235198522" sldId="269"/>
            <ac:grpSpMk id="36" creationId="{D2634FA9-3E3E-9173-1E43-1F0F9472325B}"/>
          </ac:grpSpMkLst>
        </pc:grpChg>
        <pc:grpChg chg="mod">
          <ac:chgData name="Luis Enrique Garrido López" userId="f42cccb0-40a9-4a3e-96fc-13d53be6c365" providerId="ADAL" clId="{C3C6B90A-6FB3-4180-AB5A-65593A9CF2C1}" dt="2022-10-03T16:23:42.666" v="20"/>
          <ac:grpSpMkLst>
            <pc:docMk/>
            <pc:sldMk cId="4235198522" sldId="269"/>
            <ac:grpSpMk id="39" creationId="{B7C58353-AC96-00C8-19BA-BB94AFDDF36C}"/>
          </ac:grpSpMkLst>
        </pc:grpChg>
        <pc:grpChg chg="mod">
          <ac:chgData name="Luis Enrique Garrido López" userId="f42cccb0-40a9-4a3e-96fc-13d53be6c365" providerId="ADAL" clId="{C3C6B90A-6FB3-4180-AB5A-65593A9CF2C1}" dt="2022-10-03T16:23:42.666" v="20"/>
          <ac:grpSpMkLst>
            <pc:docMk/>
            <pc:sldMk cId="4235198522" sldId="269"/>
            <ac:grpSpMk id="40" creationId="{BE30C95D-EE8A-B5CB-A89E-7272FEDC0674}"/>
          </ac:grpSpMkLst>
        </pc:grpChg>
        <pc:grpChg chg="mod">
          <ac:chgData name="Luis Enrique Garrido López" userId="f42cccb0-40a9-4a3e-96fc-13d53be6c365" providerId="ADAL" clId="{C3C6B90A-6FB3-4180-AB5A-65593A9CF2C1}" dt="2022-10-03T16:23:42.666" v="20"/>
          <ac:grpSpMkLst>
            <pc:docMk/>
            <pc:sldMk cId="4235198522" sldId="269"/>
            <ac:grpSpMk id="41" creationId="{6C546A38-3F86-4471-ECD8-21CFBA130AB9}"/>
          </ac:grpSpMkLst>
        </pc:grpChg>
        <pc:grpChg chg="mod">
          <ac:chgData name="Luis Enrique Garrido López" userId="f42cccb0-40a9-4a3e-96fc-13d53be6c365" providerId="ADAL" clId="{C3C6B90A-6FB3-4180-AB5A-65593A9CF2C1}" dt="2022-10-03T16:23:42.666" v="20"/>
          <ac:grpSpMkLst>
            <pc:docMk/>
            <pc:sldMk cId="4235198522" sldId="269"/>
            <ac:grpSpMk id="42" creationId="{E83920AE-2492-D23B-E08B-4B5127AD8D8E}"/>
          </ac:grpSpMkLst>
        </pc:grpChg>
        <pc:grpChg chg="add del mod">
          <ac:chgData name="Luis Enrique Garrido López" userId="f42cccb0-40a9-4a3e-96fc-13d53be6c365" providerId="ADAL" clId="{C3C6B90A-6FB3-4180-AB5A-65593A9CF2C1}" dt="2022-10-03T16:24:58.197" v="73" actId="478"/>
          <ac:grpSpMkLst>
            <pc:docMk/>
            <pc:sldMk cId="4235198522" sldId="269"/>
            <ac:grpSpMk id="69" creationId="{7AF6C676-919C-6C5C-05F2-5CD434FAFF5C}"/>
          </ac:grpSpMkLst>
        </pc:grpChg>
        <pc:grpChg chg="add del mod">
          <ac:chgData name="Luis Enrique Garrido López" userId="f42cccb0-40a9-4a3e-96fc-13d53be6c365" providerId="ADAL" clId="{C3C6B90A-6FB3-4180-AB5A-65593A9CF2C1}" dt="2022-10-03T16:25:03.467" v="79" actId="478"/>
          <ac:grpSpMkLst>
            <pc:docMk/>
            <pc:sldMk cId="4235198522" sldId="269"/>
            <ac:grpSpMk id="79" creationId="{E82C8A6C-1B18-C3C8-FC26-63B425EDED9D}"/>
          </ac:grpSpMkLst>
        </pc:grpChg>
        <pc:grpChg chg="mod">
          <ac:chgData name="Luis Enrique Garrido López" userId="f42cccb0-40a9-4a3e-96fc-13d53be6c365" providerId="ADAL" clId="{C3C6B90A-6FB3-4180-AB5A-65593A9CF2C1}" dt="2022-10-03T16:24:33.523" v="54"/>
          <ac:grpSpMkLst>
            <pc:docMk/>
            <pc:sldMk cId="4235198522" sldId="269"/>
            <ac:grpSpMk id="81" creationId="{F24AE6E2-2DBC-DE19-F2C3-CFC8C217493A}"/>
          </ac:grpSpMkLst>
        </pc:grpChg>
        <pc:grpChg chg="add del mod">
          <ac:chgData name="Luis Enrique Garrido López" userId="f42cccb0-40a9-4a3e-96fc-13d53be6c365" providerId="ADAL" clId="{C3C6B90A-6FB3-4180-AB5A-65593A9CF2C1}" dt="2022-10-03T16:24:58.859" v="74" actId="478"/>
          <ac:grpSpMkLst>
            <pc:docMk/>
            <pc:sldMk cId="4235198522" sldId="269"/>
            <ac:grpSpMk id="98" creationId="{EC9D6511-838E-CA24-1D80-330F41592E73}"/>
          </ac:grpSpMkLst>
        </pc:grpChg>
        <pc:grpChg chg="mod">
          <ac:chgData name="Luis Enrique Garrido López" userId="f42cccb0-40a9-4a3e-96fc-13d53be6c365" providerId="ADAL" clId="{C3C6B90A-6FB3-4180-AB5A-65593A9CF2C1}" dt="2022-10-03T16:24:33.523" v="54"/>
          <ac:grpSpMkLst>
            <pc:docMk/>
            <pc:sldMk cId="4235198522" sldId="269"/>
            <ac:grpSpMk id="101" creationId="{9B069F39-0E23-F4AE-A2C4-50276651A768}"/>
          </ac:grpSpMkLst>
        </pc:grpChg>
        <pc:grpChg chg="mod">
          <ac:chgData name="Luis Enrique Garrido López" userId="f42cccb0-40a9-4a3e-96fc-13d53be6c365" providerId="ADAL" clId="{C3C6B90A-6FB3-4180-AB5A-65593A9CF2C1}" dt="2022-10-03T16:24:33.523" v="54"/>
          <ac:grpSpMkLst>
            <pc:docMk/>
            <pc:sldMk cId="4235198522" sldId="269"/>
            <ac:grpSpMk id="104" creationId="{A8F7074B-0991-F74F-BEA6-F87320CD1236}"/>
          </ac:grpSpMkLst>
        </pc:grpChg>
        <pc:grpChg chg="mod">
          <ac:chgData name="Luis Enrique Garrido López" userId="f42cccb0-40a9-4a3e-96fc-13d53be6c365" providerId="ADAL" clId="{C3C6B90A-6FB3-4180-AB5A-65593A9CF2C1}" dt="2022-10-03T16:24:33.523" v="54"/>
          <ac:grpSpMkLst>
            <pc:docMk/>
            <pc:sldMk cId="4235198522" sldId="269"/>
            <ac:grpSpMk id="105" creationId="{0E4BC5A8-AB45-23B3-2629-EBFFC0CDEDF0}"/>
          </ac:grpSpMkLst>
        </pc:grpChg>
        <pc:grpChg chg="mod">
          <ac:chgData name="Luis Enrique Garrido López" userId="f42cccb0-40a9-4a3e-96fc-13d53be6c365" providerId="ADAL" clId="{C3C6B90A-6FB3-4180-AB5A-65593A9CF2C1}" dt="2022-10-03T16:24:33.523" v="54"/>
          <ac:grpSpMkLst>
            <pc:docMk/>
            <pc:sldMk cId="4235198522" sldId="269"/>
            <ac:grpSpMk id="106" creationId="{73951E4B-6728-1D25-4DC9-D09C9BD25A21}"/>
          </ac:grpSpMkLst>
        </pc:grpChg>
        <pc:grpChg chg="mod">
          <ac:chgData name="Luis Enrique Garrido López" userId="f42cccb0-40a9-4a3e-96fc-13d53be6c365" providerId="ADAL" clId="{C3C6B90A-6FB3-4180-AB5A-65593A9CF2C1}" dt="2022-10-03T16:24:33.523" v="54"/>
          <ac:grpSpMkLst>
            <pc:docMk/>
            <pc:sldMk cId="4235198522" sldId="269"/>
            <ac:grpSpMk id="107" creationId="{757824CE-582D-B5E1-05DA-4785C3184223}"/>
          </ac:grpSpMkLst>
        </pc:grpChg>
        <pc:grpChg chg="add mod">
          <ac:chgData name="Luis Enrique Garrido López" userId="f42cccb0-40a9-4a3e-96fc-13d53be6c365" providerId="ADAL" clId="{C3C6B90A-6FB3-4180-AB5A-65593A9CF2C1}" dt="2022-10-03T16:38:08.237" v="329" actId="1076"/>
          <ac:grpSpMkLst>
            <pc:docMk/>
            <pc:sldMk cId="4235198522" sldId="269"/>
            <ac:grpSpMk id="132" creationId="{B46B9E50-E41C-701D-1BCF-F7547958E5A4}"/>
          </ac:grpSpMkLst>
        </pc:grpChg>
        <pc:grpChg chg="add mod">
          <ac:chgData name="Luis Enrique Garrido López" userId="f42cccb0-40a9-4a3e-96fc-13d53be6c365" providerId="ADAL" clId="{C3C6B90A-6FB3-4180-AB5A-65593A9CF2C1}" dt="2022-10-03T16:29:40.633" v="84" actId="1076"/>
          <ac:grpSpMkLst>
            <pc:docMk/>
            <pc:sldMk cId="4235198522" sldId="269"/>
            <ac:grpSpMk id="142" creationId="{D8D5C807-AEFB-00A8-ABC4-16B4906096DA}"/>
          </ac:grpSpMkLst>
        </pc:grpChg>
        <pc:grpChg chg="mod">
          <ac:chgData name="Luis Enrique Garrido López" userId="f42cccb0-40a9-4a3e-96fc-13d53be6c365" providerId="ADAL" clId="{C3C6B90A-6FB3-4180-AB5A-65593A9CF2C1}" dt="2022-10-03T16:25:05.843" v="82"/>
          <ac:grpSpMkLst>
            <pc:docMk/>
            <pc:sldMk cId="4235198522" sldId="269"/>
            <ac:grpSpMk id="144" creationId="{5BB010A8-054A-19EB-AA43-17D96A0DC40D}"/>
          </ac:grpSpMkLst>
        </pc:grpChg>
        <pc:grpChg chg="add mod">
          <ac:chgData name="Luis Enrique Garrido López" userId="f42cccb0-40a9-4a3e-96fc-13d53be6c365" providerId="ADAL" clId="{C3C6B90A-6FB3-4180-AB5A-65593A9CF2C1}" dt="2022-10-03T16:38:08.237" v="329" actId="1076"/>
          <ac:grpSpMkLst>
            <pc:docMk/>
            <pc:sldMk cId="4235198522" sldId="269"/>
            <ac:grpSpMk id="161" creationId="{2E83AEAA-3848-7260-EA8B-3051CA6F11AE}"/>
          </ac:grpSpMkLst>
        </pc:grpChg>
        <pc:grpChg chg="mod">
          <ac:chgData name="Luis Enrique Garrido López" userId="f42cccb0-40a9-4a3e-96fc-13d53be6c365" providerId="ADAL" clId="{C3C6B90A-6FB3-4180-AB5A-65593A9CF2C1}" dt="2022-10-03T16:25:05.843" v="82"/>
          <ac:grpSpMkLst>
            <pc:docMk/>
            <pc:sldMk cId="4235198522" sldId="269"/>
            <ac:grpSpMk id="164" creationId="{E0974EB4-2AA4-DDD5-7F96-AB609A358226}"/>
          </ac:grpSpMkLst>
        </pc:grpChg>
        <pc:grpChg chg="mod">
          <ac:chgData name="Luis Enrique Garrido López" userId="f42cccb0-40a9-4a3e-96fc-13d53be6c365" providerId="ADAL" clId="{C3C6B90A-6FB3-4180-AB5A-65593A9CF2C1}" dt="2022-10-03T16:25:05.843" v="82"/>
          <ac:grpSpMkLst>
            <pc:docMk/>
            <pc:sldMk cId="4235198522" sldId="269"/>
            <ac:grpSpMk id="167" creationId="{FF0EF972-4B8C-6EAD-3FC2-7C46E6703BE5}"/>
          </ac:grpSpMkLst>
        </pc:grpChg>
        <pc:grpChg chg="mod">
          <ac:chgData name="Luis Enrique Garrido López" userId="f42cccb0-40a9-4a3e-96fc-13d53be6c365" providerId="ADAL" clId="{C3C6B90A-6FB3-4180-AB5A-65593A9CF2C1}" dt="2022-10-03T16:25:05.843" v="82"/>
          <ac:grpSpMkLst>
            <pc:docMk/>
            <pc:sldMk cId="4235198522" sldId="269"/>
            <ac:grpSpMk id="168" creationId="{1868051B-A518-FA77-1DFC-98645A742C14}"/>
          </ac:grpSpMkLst>
        </pc:grpChg>
        <pc:grpChg chg="mod">
          <ac:chgData name="Luis Enrique Garrido López" userId="f42cccb0-40a9-4a3e-96fc-13d53be6c365" providerId="ADAL" clId="{C3C6B90A-6FB3-4180-AB5A-65593A9CF2C1}" dt="2022-10-03T16:25:05.843" v="82"/>
          <ac:grpSpMkLst>
            <pc:docMk/>
            <pc:sldMk cId="4235198522" sldId="269"/>
            <ac:grpSpMk id="169" creationId="{9DFB2F01-6CF7-72CD-BFF9-2635C134895A}"/>
          </ac:grpSpMkLst>
        </pc:grpChg>
        <pc:grpChg chg="mod">
          <ac:chgData name="Luis Enrique Garrido López" userId="f42cccb0-40a9-4a3e-96fc-13d53be6c365" providerId="ADAL" clId="{C3C6B90A-6FB3-4180-AB5A-65593A9CF2C1}" dt="2022-10-03T16:25:05.843" v="82"/>
          <ac:grpSpMkLst>
            <pc:docMk/>
            <pc:sldMk cId="4235198522" sldId="269"/>
            <ac:grpSpMk id="170" creationId="{41494DAA-9EB1-B7D6-F275-AEB92A94793A}"/>
          </ac:grpSpMkLst>
        </pc:grpChg>
        <pc:picChg chg="add del mod">
          <ac:chgData name="Luis Enrique Garrido López" userId="f42cccb0-40a9-4a3e-96fc-13d53be6c365" providerId="ADAL" clId="{C3C6B90A-6FB3-4180-AB5A-65593A9CF2C1}" dt="2022-10-03T16:24:10.662" v="27"/>
          <ac:picMkLst>
            <pc:docMk/>
            <pc:sldMk cId="4235198522" sldId="269"/>
            <ac:picMk id="29" creationId="{26E7E67D-32DA-63F1-FE1A-11CC8DEA9742}"/>
          </ac:picMkLst>
        </pc:picChg>
        <pc:picChg chg="mod">
          <ac:chgData name="Luis Enrique Garrido López" userId="f42cccb0-40a9-4a3e-96fc-13d53be6c365" providerId="ADAL" clId="{C3C6B90A-6FB3-4180-AB5A-65593A9CF2C1}" dt="2022-10-03T16:23:42.666" v="20"/>
          <ac:picMkLst>
            <pc:docMk/>
            <pc:sldMk cId="4235198522" sldId="269"/>
            <ac:picMk id="35" creationId="{BBC85E81-75B6-33D7-1B7D-F0765A044F20}"/>
          </ac:picMkLst>
        </pc:picChg>
        <pc:picChg chg="mod">
          <ac:chgData name="Luis Enrique Garrido López" userId="f42cccb0-40a9-4a3e-96fc-13d53be6c365" providerId="ADAL" clId="{C3C6B90A-6FB3-4180-AB5A-65593A9CF2C1}" dt="2022-10-03T16:23:42.666" v="20"/>
          <ac:picMkLst>
            <pc:docMk/>
            <pc:sldMk cId="4235198522" sldId="269"/>
            <ac:picMk id="37" creationId="{17395023-AFD5-C311-4984-8A3333628E97}"/>
          </ac:picMkLst>
        </pc:picChg>
        <pc:picChg chg="mod">
          <ac:chgData name="Luis Enrique Garrido López" userId="f42cccb0-40a9-4a3e-96fc-13d53be6c365" providerId="ADAL" clId="{C3C6B90A-6FB3-4180-AB5A-65593A9CF2C1}" dt="2022-10-03T16:23:42.666" v="20"/>
          <ac:picMkLst>
            <pc:docMk/>
            <pc:sldMk cId="4235198522" sldId="269"/>
            <ac:picMk id="38" creationId="{1C56FFD1-34E1-A28C-260F-72B2C60F585B}"/>
          </ac:picMkLst>
        </pc:picChg>
        <pc:picChg chg="add del mod">
          <ac:chgData name="Luis Enrique Garrido López" userId="f42cccb0-40a9-4a3e-96fc-13d53be6c365" providerId="ADAL" clId="{C3C6B90A-6FB3-4180-AB5A-65593A9CF2C1}" dt="2022-10-03T16:24:58.197" v="73" actId="478"/>
          <ac:picMkLst>
            <pc:docMk/>
            <pc:sldMk cId="4235198522" sldId="269"/>
            <ac:picMk id="94" creationId="{66D80588-074B-8DB6-618C-DDED43593FBD}"/>
          </ac:picMkLst>
        </pc:picChg>
        <pc:picChg chg="mod">
          <ac:chgData name="Luis Enrique Garrido López" userId="f42cccb0-40a9-4a3e-96fc-13d53be6c365" providerId="ADAL" clId="{C3C6B90A-6FB3-4180-AB5A-65593A9CF2C1}" dt="2022-10-03T16:24:33.523" v="54"/>
          <ac:picMkLst>
            <pc:docMk/>
            <pc:sldMk cId="4235198522" sldId="269"/>
            <ac:picMk id="100" creationId="{532CB7F1-774C-24FA-78D5-B981AB217C04}"/>
          </ac:picMkLst>
        </pc:picChg>
        <pc:picChg chg="mod">
          <ac:chgData name="Luis Enrique Garrido López" userId="f42cccb0-40a9-4a3e-96fc-13d53be6c365" providerId="ADAL" clId="{C3C6B90A-6FB3-4180-AB5A-65593A9CF2C1}" dt="2022-10-03T16:24:33.523" v="54"/>
          <ac:picMkLst>
            <pc:docMk/>
            <pc:sldMk cId="4235198522" sldId="269"/>
            <ac:picMk id="102" creationId="{7EEA8C99-9C62-38C5-5437-32CF4CE36CD6}"/>
          </ac:picMkLst>
        </pc:picChg>
        <pc:picChg chg="mod">
          <ac:chgData name="Luis Enrique Garrido López" userId="f42cccb0-40a9-4a3e-96fc-13d53be6c365" providerId="ADAL" clId="{C3C6B90A-6FB3-4180-AB5A-65593A9CF2C1}" dt="2022-10-03T16:24:33.523" v="54"/>
          <ac:picMkLst>
            <pc:docMk/>
            <pc:sldMk cId="4235198522" sldId="269"/>
            <ac:picMk id="103" creationId="{F551FFAD-4819-F634-813F-30C4973D24C8}"/>
          </ac:picMkLst>
        </pc:picChg>
        <pc:picChg chg="add mod">
          <ac:chgData name="Luis Enrique Garrido López" userId="f42cccb0-40a9-4a3e-96fc-13d53be6c365" providerId="ADAL" clId="{C3C6B90A-6FB3-4180-AB5A-65593A9CF2C1}" dt="2022-10-03T16:38:08.237" v="329" actId="1076"/>
          <ac:picMkLst>
            <pc:docMk/>
            <pc:sldMk cId="4235198522" sldId="269"/>
            <ac:picMk id="157" creationId="{B75F100E-E412-F7BC-2FCC-B45A48775BFD}"/>
          </ac:picMkLst>
        </pc:picChg>
        <pc:picChg chg="mod">
          <ac:chgData name="Luis Enrique Garrido López" userId="f42cccb0-40a9-4a3e-96fc-13d53be6c365" providerId="ADAL" clId="{C3C6B90A-6FB3-4180-AB5A-65593A9CF2C1}" dt="2022-10-03T16:25:05.843" v="82"/>
          <ac:picMkLst>
            <pc:docMk/>
            <pc:sldMk cId="4235198522" sldId="269"/>
            <ac:picMk id="163" creationId="{FD8A5554-62E3-B9AC-75D4-FE506AC7C83D}"/>
          </ac:picMkLst>
        </pc:picChg>
        <pc:picChg chg="mod">
          <ac:chgData name="Luis Enrique Garrido López" userId="f42cccb0-40a9-4a3e-96fc-13d53be6c365" providerId="ADAL" clId="{C3C6B90A-6FB3-4180-AB5A-65593A9CF2C1}" dt="2022-10-03T16:25:05.843" v="82"/>
          <ac:picMkLst>
            <pc:docMk/>
            <pc:sldMk cId="4235198522" sldId="269"/>
            <ac:picMk id="165" creationId="{EF7D2F53-6201-59A7-8938-1E9267DBF91B}"/>
          </ac:picMkLst>
        </pc:picChg>
        <pc:picChg chg="mod">
          <ac:chgData name="Luis Enrique Garrido López" userId="f42cccb0-40a9-4a3e-96fc-13d53be6c365" providerId="ADAL" clId="{C3C6B90A-6FB3-4180-AB5A-65593A9CF2C1}" dt="2022-10-03T16:25:05.843" v="82"/>
          <ac:picMkLst>
            <pc:docMk/>
            <pc:sldMk cId="4235198522" sldId="269"/>
            <ac:picMk id="166" creationId="{3872E5D6-E27D-E1DC-BA4C-49CEBFEB634E}"/>
          </ac:picMkLst>
        </pc:picChg>
        <pc:cxnChg chg="add del mod">
          <ac:chgData name="Luis Enrique Garrido López" userId="f42cccb0-40a9-4a3e-96fc-13d53be6c365" providerId="ADAL" clId="{C3C6B90A-6FB3-4180-AB5A-65593A9CF2C1}" dt="2022-10-03T16:24:10.662" v="27"/>
          <ac:cxnSpMkLst>
            <pc:docMk/>
            <pc:sldMk cId="4235198522" sldId="269"/>
            <ac:cxnSpMk id="30" creationId="{3888B0B0-BC63-7B88-6F51-2E5D9F95D3B3}"/>
          </ac:cxnSpMkLst>
        </pc:cxnChg>
        <pc:cxnChg chg="add del mod">
          <ac:chgData name="Luis Enrique Garrido López" userId="f42cccb0-40a9-4a3e-96fc-13d53be6c365" providerId="ADAL" clId="{C3C6B90A-6FB3-4180-AB5A-65593A9CF2C1}" dt="2022-10-03T16:24:10.662" v="27"/>
          <ac:cxnSpMkLst>
            <pc:docMk/>
            <pc:sldMk cId="4235198522" sldId="269"/>
            <ac:cxnSpMk id="32" creationId="{74B0F323-8B64-51D1-74BD-2AC2A14A6E8C}"/>
          </ac:cxnSpMkLst>
        </pc:cxnChg>
        <pc:cxnChg chg="add del mod">
          <ac:chgData name="Luis Enrique Garrido López" userId="f42cccb0-40a9-4a3e-96fc-13d53be6c365" providerId="ADAL" clId="{C3C6B90A-6FB3-4180-AB5A-65593A9CF2C1}" dt="2022-10-03T16:24:58.197" v="73" actId="478"/>
          <ac:cxnSpMkLst>
            <pc:docMk/>
            <pc:sldMk cId="4235198522" sldId="269"/>
            <ac:cxnSpMk id="95" creationId="{B0DB8586-DF09-0CC3-AE12-4F7D84AB9132}"/>
          </ac:cxnSpMkLst>
        </pc:cxnChg>
        <pc:cxnChg chg="add del mod">
          <ac:chgData name="Luis Enrique Garrido López" userId="f42cccb0-40a9-4a3e-96fc-13d53be6c365" providerId="ADAL" clId="{C3C6B90A-6FB3-4180-AB5A-65593A9CF2C1}" dt="2022-10-03T16:24:58.197" v="73" actId="478"/>
          <ac:cxnSpMkLst>
            <pc:docMk/>
            <pc:sldMk cId="4235198522" sldId="269"/>
            <ac:cxnSpMk id="97" creationId="{1BA1488F-A887-404E-2806-43A8B8BB80FE}"/>
          </ac:cxnSpMkLst>
        </pc:cxnChg>
        <pc:cxnChg chg="add mod">
          <ac:chgData name="Luis Enrique Garrido López" userId="f42cccb0-40a9-4a3e-96fc-13d53be6c365" providerId="ADAL" clId="{C3C6B90A-6FB3-4180-AB5A-65593A9CF2C1}" dt="2022-10-03T16:38:08.237" v="329" actId="1076"/>
          <ac:cxnSpMkLst>
            <pc:docMk/>
            <pc:sldMk cId="4235198522" sldId="269"/>
            <ac:cxnSpMk id="158" creationId="{17B65297-CE0B-EBE9-1979-06A256CEF788}"/>
          </ac:cxnSpMkLst>
        </pc:cxnChg>
        <pc:cxnChg chg="add mod">
          <ac:chgData name="Luis Enrique Garrido López" userId="f42cccb0-40a9-4a3e-96fc-13d53be6c365" providerId="ADAL" clId="{C3C6B90A-6FB3-4180-AB5A-65593A9CF2C1}" dt="2022-10-03T16:38:08.237" v="329" actId="1076"/>
          <ac:cxnSpMkLst>
            <pc:docMk/>
            <pc:sldMk cId="4235198522" sldId="269"/>
            <ac:cxnSpMk id="160" creationId="{8377BE0A-23D9-BC3A-C4C8-D4A355FC27EF}"/>
          </ac:cxnSpMkLst>
        </pc:cxnChg>
      </pc:sldChg>
      <pc:sldChg chg="del ord">
        <pc:chgData name="Luis Enrique Garrido López" userId="f42cccb0-40a9-4a3e-96fc-13d53be6c365" providerId="ADAL" clId="{C3C6B90A-6FB3-4180-AB5A-65593A9CF2C1}" dt="2022-10-03T17:00:14.280" v="535" actId="2696"/>
        <pc:sldMkLst>
          <pc:docMk/>
          <pc:sldMk cId="2885195692" sldId="270"/>
        </pc:sldMkLst>
      </pc:sldChg>
      <pc:sldChg chg="del">
        <pc:chgData name="Luis Enrique Garrido López" userId="f42cccb0-40a9-4a3e-96fc-13d53be6c365" providerId="ADAL" clId="{C3C6B90A-6FB3-4180-AB5A-65593A9CF2C1}" dt="2022-10-03T19:14:31.566" v="1407" actId="2696"/>
        <pc:sldMkLst>
          <pc:docMk/>
          <pc:sldMk cId="1924645268" sldId="271"/>
        </pc:sldMkLst>
      </pc:sldChg>
      <pc:sldChg chg="addSp delSp modSp add mod ord modAnim">
        <pc:chgData name="Luis Enrique Garrido López" userId="f42cccb0-40a9-4a3e-96fc-13d53be6c365" providerId="ADAL" clId="{C3C6B90A-6FB3-4180-AB5A-65593A9CF2C1}" dt="2022-10-03T16:50:43.009" v="458" actId="1076"/>
        <pc:sldMkLst>
          <pc:docMk/>
          <pc:sldMk cId="646052612" sldId="272"/>
        </pc:sldMkLst>
        <pc:spChg chg="mod">
          <ac:chgData name="Luis Enrique Garrido López" userId="f42cccb0-40a9-4a3e-96fc-13d53be6c365" providerId="ADAL" clId="{C3C6B90A-6FB3-4180-AB5A-65593A9CF2C1}" dt="2022-10-03T16:46:58.072" v="425" actId="1076"/>
          <ac:spMkLst>
            <pc:docMk/>
            <pc:sldMk cId="646052612" sldId="272"/>
            <ac:spMk id="2" creationId="{C6FD1931-8AF6-56BA-5824-8481B8EDAC11}"/>
          </ac:spMkLst>
        </pc:spChg>
        <pc:spChg chg="del">
          <ac:chgData name="Luis Enrique Garrido López" userId="f42cccb0-40a9-4a3e-96fc-13d53be6c365" providerId="ADAL" clId="{C3C6B90A-6FB3-4180-AB5A-65593A9CF2C1}" dt="2022-10-03T16:43:24.269" v="414" actId="478"/>
          <ac:spMkLst>
            <pc:docMk/>
            <pc:sldMk cId="646052612" sldId="272"/>
            <ac:spMk id="3" creationId="{05E08D60-5EB3-8D00-816B-40D2FEF1CF34}"/>
          </ac:spMkLst>
        </pc:spChg>
        <pc:spChg chg="add mod">
          <ac:chgData name="Luis Enrique Garrido López" userId="f42cccb0-40a9-4a3e-96fc-13d53be6c365" providerId="ADAL" clId="{C3C6B90A-6FB3-4180-AB5A-65593A9CF2C1}" dt="2022-10-03T16:50:19.959" v="455" actId="1076"/>
          <ac:spMkLst>
            <pc:docMk/>
            <pc:sldMk cId="646052612" sldId="272"/>
            <ac:spMk id="5" creationId="{479A1971-C05F-6F7C-1B5F-93F584E38E42}"/>
          </ac:spMkLst>
        </pc:spChg>
        <pc:spChg chg="add mod">
          <ac:chgData name="Luis Enrique Garrido López" userId="f42cccb0-40a9-4a3e-96fc-13d53be6c365" providerId="ADAL" clId="{C3C6B90A-6FB3-4180-AB5A-65593A9CF2C1}" dt="2022-10-03T16:49:32.313" v="449" actId="1076"/>
          <ac:spMkLst>
            <pc:docMk/>
            <pc:sldMk cId="646052612" sldId="272"/>
            <ac:spMk id="7" creationId="{7331B19B-1DF7-DB9B-2F37-8E199ECD12A3}"/>
          </ac:spMkLst>
        </pc:spChg>
        <pc:spChg chg="add mod">
          <ac:chgData name="Luis Enrique Garrido López" userId="f42cccb0-40a9-4a3e-96fc-13d53be6c365" providerId="ADAL" clId="{C3C6B90A-6FB3-4180-AB5A-65593A9CF2C1}" dt="2022-10-03T16:50:25.677" v="456" actId="1076"/>
          <ac:spMkLst>
            <pc:docMk/>
            <pc:sldMk cId="646052612" sldId="272"/>
            <ac:spMk id="9" creationId="{4C049974-CF56-3F4F-3538-3013520CAB4E}"/>
          </ac:spMkLst>
        </pc:spChg>
        <pc:spChg chg="add mod">
          <ac:chgData name="Luis Enrique Garrido López" userId="f42cccb0-40a9-4a3e-96fc-13d53be6c365" providerId="ADAL" clId="{C3C6B90A-6FB3-4180-AB5A-65593A9CF2C1}" dt="2022-10-03T16:50:33.944" v="457" actId="1076"/>
          <ac:spMkLst>
            <pc:docMk/>
            <pc:sldMk cId="646052612" sldId="272"/>
            <ac:spMk id="11" creationId="{32162940-AB13-45A6-9785-B5602003DE06}"/>
          </ac:spMkLst>
        </pc:spChg>
        <pc:spChg chg="add mod">
          <ac:chgData name="Luis Enrique Garrido López" userId="f42cccb0-40a9-4a3e-96fc-13d53be6c365" providerId="ADAL" clId="{C3C6B90A-6FB3-4180-AB5A-65593A9CF2C1}" dt="2022-10-03T16:50:43.009" v="458" actId="1076"/>
          <ac:spMkLst>
            <pc:docMk/>
            <pc:sldMk cId="646052612" sldId="272"/>
            <ac:spMk id="13" creationId="{D4E79FDF-72D1-F6A3-1ED0-5244FA4DAC62}"/>
          </ac:spMkLst>
        </pc:spChg>
        <pc:picChg chg="add mod">
          <ac:chgData name="Luis Enrique Garrido López" userId="f42cccb0-40a9-4a3e-96fc-13d53be6c365" providerId="ADAL" clId="{C3C6B90A-6FB3-4180-AB5A-65593A9CF2C1}" dt="2022-10-03T16:50:14.392" v="454" actId="1076"/>
          <ac:picMkLst>
            <pc:docMk/>
            <pc:sldMk cId="646052612" sldId="272"/>
            <ac:picMk id="4" creationId="{FFBF8EC1-5A84-984C-E05F-ACFDB22544C7}"/>
          </ac:picMkLst>
        </pc:picChg>
        <pc:picChg chg="add mod">
          <ac:chgData name="Luis Enrique Garrido López" userId="f42cccb0-40a9-4a3e-96fc-13d53be6c365" providerId="ADAL" clId="{C3C6B90A-6FB3-4180-AB5A-65593A9CF2C1}" dt="2022-10-03T16:48:47.365" v="442" actId="1076"/>
          <ac:picMkLst>
            <pc:docMk/>
            <pc:sldMk cId="646052612" sldId="272"/>
            <ac:picMk id="6" creationId="{B099A2E9-14ED-9EEE-0925-2492232FB3E7}"/>
          </ac:picMkLst>
        </pc:picChg>
        <pc:picChg chg="add mod">
          <ac:chgData name="Luis Enrique Garrido López" userId="f42cccb0-40a9-4a3e-96fc-13d53be6c365" providerId="ADAL" clId="{C3C6B90A-6FB3-4180-AB5A-65593A9CF2C1}" dt="2022-10-03T16:48:52.524" v="443" actId="1076"/>
          <ac:picMkLst>
            <pc:docMk/>
            <pc:sldMk cId="646052612" sldId="272"/>
            <ac:picMk id="8" creationId="{FC7ADE80-18AE-31C0-570E-5815BFF060D7}"/>
          </ac:picMkLst>
        </pc:picChg>
        <pc:picChg chg="add mod">
          <ac:chgData name="Luis Enrique Garrido López" userId="f42cccb0-40a9-4a3e-96fc-13d53be6c365" providerId="ADAL" clId="{C3C6B90A-6FB3-4180-AB5A-65593A9CF2C1}" dt="2022-10-03T16:49:01.191" v="444" actId="1076"/>
          <ac:picMkLst>
            <pc:docMk/>
            <pc:sldMk cId="646052612" sldId="272"/>
            <ac:picMk id="10" creationId="{EF5F1026-980A-AC9B-EA45-6ED92A31DABA}"/>
          </ac:picMkLst>
        </pc:picChg>
        <pc:picChg chg="add mod">
          <ac:chgData name="Luis Enrique Garrido López" userId="f42cccb0-40a9-4a3e-96fc-13d53be6c365" providerId="ADAL" clId="{C3C6B90A-6FB3-4180-AB5A-65593A9CF2C1}" dt="2022-10-03T16:49:08.236" v="445" actId="1076"/>
          <ac:picMkLst>
            <pc:docMk/>
            <pc:sldMk cId="646052612" sldId="272"/>
            <ac:picMk id="12" creationId="{DDFB934D-7FBF-6AB5-5EB8-5A90B8D5631E}"/>
          </ac:picMkLst>
        </pc:picChg>
      </pc:sldChg>
      <pc:sldChg chg="addSp delSp modSp add mod ord">
        <pc:chgData name="Luis Enrique Garrido López" userId="f42cccb0-40a9-4a3e-96fc-13d53be6c365" providerId="ADAL" clId="{C3C6B90A-6FB3-4180-AB5A-65593A9CF2C1}" dt="2022-10-03T18:47:02.807" v="1086" actId="313"/>
        <pc:sldMkLst>
          <pc:docMk/>
          <pc:sldMk cId="211647189" sldId="273"/>
        </pc:sldMkLst>
        <pc:spChg chg="mod">
          <ac:chgData name="Luis Enrique Garrido López" userId="f42cccb0-40a9-4a3e-96fc-13d53be6c365" providerId="ADAL" clId="{C3C6B90A-6FB3-4180-AB5A-65593A9CF2C1}" dt="2022-10-03T18:44:22.284" v="1049" actId="20577"/>
          <ac:spMkLst>
            <pc:docMk/>
            <pc:sldMk cId="211647189" sldId="273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C3C6B90A-6FB3-4180-AB5A-65593A9CF2C1}" dt="2022-10-03T18:43:48.973" v="1030" actId="478"/>
          <ac:spMkLst>
            <pc:docMk/>
            <pc:sldMk cId="211647189" sldId="273"/>
            <ac:spMk id="3" creationId="{E2AB0634-62A0-8E1A-50B2-7103BC91F68F}"/>
          </ac:spMkLst>
        </pc:spChg>
        <pc:spChg chg="add del mod">
          <ac:chgData name="Luis Enrique Garrido López" userId="f42cccb0-40a9-4a3e-96fc-13d53be6c365" providerId="ADAL" clId="{C3C6B90A-6FB3-4180-AB5A-65593A9CF2C1}" dt="2022-10-03T18:45:50.472" v="1073" actId="403"/>
          <ac:spMkLst>
            <pc:docMk/>
            <pc:sldMk cId="211647189" sldId="273"/>
            <ac:spMk id="4" creationId="{71721EE5-D28C-562E-570C-E14789545C03}"/>
          </ac:spMkLst>
        </pc:spChg>
        <pc:spChg chg="add mod">
          <ac:chgData name="Luis Enrique Garrido López" userId="f42cccb0-40a9-4a3e-96fc-13d53be6c365" providerId="ADAL" clId="{C3C6B90A-6FB3-4180-AB5A-65593A9CF2C1}" dt="2022-10-03T18:47:02.807" v="1086" actId="313"/>
          <ac:spMkLst>
            <pc:docMk/>
            <pc:sldMk cId="211647189" sldId="273"/>
            <ac:spMk id="5" creationId="{DE76D7F6-49EA-0DA3-4612-05DB3C3CB070}"/>
          </ac:spMkLst>
        </pc:spChg>
        <pc:spChg chg="add del mod">
          <ac:chgData name="Luis Enrique Garrido López" userId="f42cccb0-40a9-4a3e-96fc-13d53be6c365" providerId="ADAL" clId="{C3C6B90A-6FB3-4180-AB5A-65593A9CF2C1}" dt="2022-10-03T18:45:47.468" v="1072" actId="1076"/>
          <ac:spMkLst>
            <pc:docMk/>
            <pc:sldMk cId="211647189" sldId="273"/>
            <ac:spMk id="6" creationId="{11D26EE8-C96B-BD6C-F709-FF5389EDD93F}"/>
          </ac:spMkLst>
        </pc:spChg>
        <pc:spChg chg="add mod">
          <ac:chgData name="Luis Enrique Garrido López" userId="f42cccb0-40a9-4a3e-96fc-13d53be6c365" providerId="ADAL" clId="{C3C6B90A-6FB3-4180-AB5A-65593A9CF2C1}" dt="2022-10-03T18:45:43.260" v="1071" actId="1076"/>
          <ac:spMkLst>
            <pc:docMk/>
            <pc:sldMk cId="211647189" sldId="273"/>
            <ac:spMk id="7" creationId="{AEF31553-7EFF-7AA5-972D-2E97E4145256}"/>
          </ac:spMkLst>
        </pc:spChg>
        <pc:spChg chg="add del mod">
          <ac:chgData name="Luis Enrique Garrido López" userId="f42cccb0-40a9-4a3e-96fc-13d53be6c365" providerId="ADAL" clId="{C3C6B90A-6FB3-4180-AB5A-65593A9CF2C1}" dt="2022-10-03T18:45:43.260" v="1071" actId="1076"/>
          <ac:spMkLst>
            <pc:docMk/>
            <pc:sldMk cId="211647189" sldId="273"/>
            <ac:spMk id="8" creationId="{96875119-C2C8-DB55-7056-0632469494B1}"/>
          </ac:spMkLst>
        </pc:spChg>
        <pc:spChg chg="add del mod">
          <ac:chgData name="Luis Enrique Garrido López" userId="f42cccb0-40a9-4a3e-96fc-13d53be6c365" providerId="ADAL" clId="{C3C6B90A-6FB3-4180-AB5A-65593A9CF2C1}" dt="2022-10-03T18:45:43.260" v="1071" actId="1076"/>
          <ac:spMkLst>
            <pc:docMk/>
            <pc:sldMk cId="211647189" sldId="273"/>
            <ac:spMk id="10" creationId="{F38FE0C5-981E-719B-D6DA-175015986948}"/>
          </ac:spMkLst>
        </pc:spChg>
        <pc:spChg chg="add del mod">
          <ac:chgData name="Luis Enrique Garrido López" userId="f42cccb0-40a9-4a3e-96fc-13d53be6c365" providerId="ADAL" clId="{C3C6B90A-6FB3-4180-AB5A-65593A9CF2C1}" dt="2022-10-03T18:45:43.260" v="1071" actId="1076"/>
          <ac:spMkLst>
            <pc:docMk/>
            <pc:sldMk cId="211647189" sldId="273"/>
            <ac:spMk id="11" creationId="{3EF2B164-185C-6DF5-884A-965A08BC4B9B}"/>
          </ac:spMkLst>
        </pc:spChg>
        <pc:picChg chg="add del mod">
          <ac:chgData name="Luis Enrique Garrido López" userId="f42cccb0-40a9-4a3e-96fc-13d53be6c365" providerId="ADAL" clId="{C3C6B90A-6FB3-4180-AB5A-65593A9CF2C1}" dt="2022-10-03T18:45:43.260" v="1071" actId="1076"/>
          <ac:picMkLst>
            <pc:docMk/>
            <pc:sldMk cId="211647189" sldId="273"/>
            <ac:picMk id="9" creationId="{260F5E56-6B3C-C295-C5EB-7DB34B31BC34}"/>
          </ac:picMkLst>
        </pc:picChg>
        <pc:picChg chg="add del mod">
          <ac:chgData name="Luis Enrique Garrido López" userId="f42cccb0-40a9-4a3e-96fc-13d53be6c365" providerId="ADAL" clId="{C3C6B90A-6FB3-4180-AB5A-65593A9CF2C1}" dt="2022-10-03T18:46:28.010" v="1080" actId="1076"/>
          <ac:picMkLst>
            <pc:docMk/>
            <pc:sldMk cId="211647189" sldId="273"/>
            <ac:picMk id="12" creationId="{6140628C-81AB-ED39-C87A-C10F387985E6}"/>
          </ac:picMkLst>
        </pc:picChg>
        <pc:picChg chg="add del mod">
          <ac:chgData name="Luis Enrique Garrido López" userId="f42cccb0-40a9-4a3e-96fc-13d53be6c365" providerId="ADAL" clId="{C3C6B90A-6FB3-4180-AB5A-65593A9CF2C1}" dt="2022-10-03T18:46:32.108" v="1082" actId="1076"/>
          <ac:picMkLst>
            <pc:docMk/>
            <pc:sldMk cId="211647189" sldId="273"/>
            <ac:picMk id="13" creationId="{4A7ABE91-36C0-F584-E159-A7302D003F2C}"/>
          </ac:picMkLst>
        </pc:picChg>
        <pc:picChg chg="add del mod">
          <ac:chgData name="Luis Enrique Garrido López" userId="f42cccb0-40a9-4a3e-96fc-13d53be6c365" providerId="ADAL" clId="{C3C6B90A-6FB3-4180-AB5A-65593A9CF2C1}" dt="2022-10-03T18:46:30.280" v="1081" actId="1076"/>
          <ac:picMkLst>
            <pc:docMk/>
            <pc:sldMk cId="211647189" sldId="273"/>
            <ac:picMk id="14" creationId="{EE8318A8-86BC-B0AB-7555-0316BFA3468C}"/>
          </ac:picMkLst>
        </pc:picChg>
      </pc:sldChg>
      <pc:sldChg chg="addSp delSp modSp add mod modAnim">
        <pc:chgData name="Luis Enrique Garrido López" userId="f42cccb0-40a9-4a3e-96fc-13d53be6c365" providerId="ADAL" clId="{C3C6B90A-6FB3-4180-AB5A-65593A9CF2C1}" dt="2022-10-03T18:05:22.673" v="952" actId="1076"/>
        <pc:sldMkLst>
          <pc:docMk/>
          <pc:sldMk cId="3610878974" sldId="274"/>
        </pc:sldMkLst>
        <pc:spChg chg="mod">
          <ac:chgData name="Luis Enrique Garrido López" userId="f42cccb0-40a9-4a3e-96fc-13d53be6c365" providerId="ADAL" clId="{C3C6B90A-6FB3-4180-AB5A-65593A9CF2C1}" dt="2022-10-03T18:03:35.334" v="894" actId="14100"/>
          <ac:spMkLst>
            <pc:docMk/>
            <pc:sldMk cId="3610878974" sldId="274"/>
            <ac:spMk id="2" creationId="{C6FD1931-8AF6-56BA-5824-8481B8EDAC11}"/>
          </ac:spMkLst>
        </pc:spChg>
        <pc:spChg chg="del">
          <ac:chgData name="Luis Enrique Garrido López" userId="f42cccb0-40a9-4a3e-96fc-13d53be6c365" providerId="ADAL" clId="{C3C6B90A-6FB3-4180-AB5A-65593A9CF2C1}" dt="2022-10-03T18:03:27.029" v="892" actId="478"/>
          <ac:spMkLst>
            <pc:docMk/>
            <pc:sldMk cId="3610878974" sldId="274"/>
            <ac:spMk id="3" creationId="{05E08D60-5EB3-8D00-816B-40D2FEF1CF34}"/>
          </ac:spMkLst>
        </pc:spChg>
        <pc:picChg chg="add del mod">
          <ac:chgData name="Luis Enrique Garrido López" userId="f42cccb0-40a9-4a3e-96fc-13d53be6c365" providerId="ADAL" clId="{C3C6B90A-6FB3-4180-AB5A-65593A9CF2C1}" dt="2022-10-03T18:03:55.549" v="896"/>
          <ac:picMkLst>
            <pc:docMk/>
            <pc:sldMk cId="3610878974" sldId="274"/>
            <ac:picMk id="4" creationId="{F55446F4-6C9F-D99E-9955-DC8231BAC3F2}"/>
          </ac:picMkLst>
        </pc:picChg>
        <pc:picChg chg="add del mod">
          <ac:chgData name="Luis Enrique Garrido López" userId="f42cccb0-40a9-4a3e-96fc-13d53be6c365" providerId="ADAL" clId="{C3C6B90A-6FB3-4180-AB5A-65593A9CF2C1}" dt="2022-10-03T18:03:55.549" v="896"/>
          <ac:picMkLst>
            <pc:docMk/>
            <pc:sldMk cId="3610878974" sldId="274"/>
            <ac:picMk id="5" creationId="{1F094DF9-330A-A254-EB5B-A808EA7E640E}"/>
          </ac:picMkLst>
        </pc:picChg>
        <pc:picChg chg="add del mod">
          <ac:chgData name="Luis Enrique Garrido López" userId="f42cccb0-40a9-4a3e-96fc-13d53be6c365" providerId="ADAL" clId="{C3C6B90A-6FB3-4180-AB5A-65593A9CF2C1}" dt="2022-10-03T18:03:55.549" v="896"/>
          <ac:picMkLst>
            <pc:docMk/>
            <pc:sldMk cId="3610878974" sldId="274"/>
            <ac:picMk id="6" creationId="{B2FB4A60-F387-A18C-B479-13BC862A2309}"/>
          </ac:picMkLst>
        </pc:picChg>
        <pc:picChg chg="add del mod">
          <ac:chgData name="Luis Enrique Garrido López" userId="f42cccb0-40a9-4a3e-96fc-13d53be6c365" providerId="ADAL" clId="{C3C6B90A-6FB3-4180-AB5A-65593A9CF2C1}" dt="2022-10-03T18:03:55.549" v="896"/>
          <ac:picMkLst>
            <pc:docMk/>
            <pc:sldMk cId="3610878974" sldId="274"/>
            <ac:picMk id="7" creationId="{AF3EA380-6886-BDC5-E0F6-009CF68264A2}"/>
          </ac:picMkLst>
        </pc:picChg>
        <pc:picChg chg="add del mod">
          <ac:chgData name="Luis Enrique Garrido López" userId="f42cccb0-40a9-4a3e-96fc-13d53be6c365" providerId="ADAL" clId="{C3C6B90A-6FB3-4180-AB5A-65593A9CF2C1}" dt="2022-10-03T18:03:55.549" v="896"/>
          <ac:picMkLst>
            <pc:docMk/>
            <pc:sldMk cId="3610878974" sldId="274"/>
            <ac:picMk id="8" creationId="{49513A40-6110-8DF2-5299-00738FB4D35B}"/>
          </ac:picMkLst>
        </pc:picChg>
        <pc:picChg chg="add del mod">
          <ac:chgData name="Luis Enrique Garrido López" userId="f42cccb0-40a9-4a3e-96fc-13d53be6c365" providerId="ADAL" clId="{C3C6B90A-6FB3-4180-AB5A-65593A9CF2C1}" dt="2022-10-03T18:03:55.549" v="896"/>
          <ac:picMkLst>
            <pc:docMk/>
            <pc:sldMk cId="3610878974" sldId="274"/>
            <ac:picMk id="9" creationId="{BF1199BD-E29C-897B-7C2D-2D9486A1BC16}"/>
          </ac:picMkLst>
        </pc:picChg>
        <pc:picChg chg="add del mod">
          <ac:chgData name="Luis Enrique Garrido López" userId="f42cccb0-40a9-4a3e-96fc-13d53be6c365" providerId="ADAL" clId="{C3C6B90A-6FB3-4180-AB5A-65593A9CF2C1}" dt="2022-10-03T18:03:55.549" v="896"/>
          <ac:picMkLst>
            <pc:docMk/>
            <pc:sldMk cId="3610878974" sldId="274"/>
            <ac:picMk id="10" creationId="{299D7D09-3C44-55EF-EE3E-F969CCF10FAF}"/>
          </ac:picMkLst>
        </pc:picChg>
        <pc:picChg chg="add del mod">
          <ac:chgData name="Luis Enrique Garrido López" userId="f42cccb0-40a9-4a3e-96fc-13d53be6c365" providerId="ADAL" clId="{C3C6B90A-6FB3-4180-AB5A-65593A9CF2C1}" dt="2022-10-03T18:03:55.549" v="896"/>
          <ac:picMkLst>
            <pc:docMk/>
            <pc:sldMk cId="3610878974" sldId="274"/>
            <ac:picMk id="11" creationId="{6C398207-E3D8-BB39-E28E-8FE23816E6F1}"/>
          </ac:picMkLst>
        </pc:picChg>
        <pc:picChg chg="add del mod">
          <ac:chgData name="Luis Enrique Garrido López" userId="f42cccb0-40a9-4a3e-96fc-13d53be6c365" providerId="ADAL" clId="{C3C6B90A-6FB3-4180-AB5A-65593A9CF2C1}" dt="2022-10-03T18:03:55.549" v="896"/>
          <ac:picMkLst>
            <pc:docMk/>
            <pc:sldMk cId="3610878974" sldId="274"/>
            <ac:picMk id="12" creationId="{FCEE6F53-24DB-8E95-1359-B96E5DB79C95}"/>
          </ac:picMkLst>
        </pc:picChg>
        <pc:picChg chg="add del mod">
          <ac:chgData name="Luis Enrique Garrido López" userId="f42cccb0-40a9-4a3e-96fc-13d53be6c365" providerId="ADAL" clId="{C3C6B90A-6FB3-4180-AB5A-65593A9CF2C1}" dt="2022-10-03T18:03:55.549" v="896"/>
          <ac:picMkLst>
            <pc:docMk/>
            <pc:sldMk cId="3610878974" sldId="274"/>
            <ac:picMk id="13" creationId="{5DAD82DC-BE44-FAE1-907A-F0157FBF2231}"/>
          </ac:picMkLst>
        </pc:picChg>
        <pc:picChg chg="add del mod">
          <ac:chgData name="Luis Enrique Garrido López" userId="f42cccb0-40a9-4a3e-96fc-13d53be6c365" providerId="ADAL" clId="{C3C6B90A-6FB3-4180-AB5A-65593A9CF2C1}" dt="2022-10-03T18:03:55.549" v="896"/>
          <ac:picMkLst>
            <pc:docMk/>
            <pc:sldMk cId="3610878974" sldId="274"/>
            <ac:picMk id="14" creationId="{C34DB115-C7B4-D941-E025-5BB528F799F5}"/>
          </ac:picMkLst>
        </pc:picChg>
        <pc:picChg chg="add del mod">
          <ac:chgData name="Luis Enrique Garrido López" userId="f42cccb0-40a9-4a3e-96fc-13d53be6c365" providerId="ADAL" clId="{C3C6B90A-6FB3-4180-AB5A-65593A9CF2C1}" dt="2022-10-03T18:03:55.549" v="896"/>
          <ac:picMkLst>
            <pc:docMk/>
            <pc:sldMk cId="3610878974" sldId="274"/>
            <ac:picMk id="15" creationId="{286114AC-03A9-4CBC-F2A6-7CD93DFE85FB}"/>
          </ac:picMkLst>
        </pc:picChg>
        <pc:picChg chg="add del mod">
          <ac:chgData name="Luis Enrique Garrido López" userId="f42cccb0-40a9-4a3e-96fc-13d53be6c365" providerId="ADAL" clId="{C3C6B90A-6FB3-4180-AB5A-65593A9CF2C1}" dt="2022-10-03T18:03:55.549" v="896"/>
          <ac:picMkLst>
            <pc:docMk/>
            <pc:sldMk cId="3610878974" sldId="274"/>
            <ac:picMk id="16" creationId="{01BCD8A6-F5F4-4306-0732-EAE1FF2C6322}"/>
          </ac:picMkLst>
        </pc:picChg>
        <pc:picChg chg="add del mod">
          <ac:chgData name="Luis Enrique Garrido López" userId="f42cccb0-40a9-4a3e-96fc-13d53be6c365" providerId="ADAL" clId="{C3C6B90A-6FB3-4180-AB5A-65593A9CF2C1}" dt="2022-10-03T18:03:55.549" v="896"/>
          <ac:picMkLst>
            <pc:docMk/>
            <pc:sldMk cId="3610878974" sldId="274"/>
            <ac:picMk id="17" creationId="{09554314-1706-69AD-8634-5A04DC16D14B}"/>
          </ac:picMkLst>
        </pc:picChg>
        <pc:picChg chg="add del mod">
          <ac:chgData name="Luis Enrique Garrido López" userId="f42cccb0-40a9-4a3e-96fc-13d53be6c365" providerId="ADAL" clId="{C3C6B90A-6FB3-4180-AB5A-65593A9CF2C1}" dt="2022-10-03T18:03:55.549" v="896"/>
          <ac:picMkLst>
            <pc:docMk/>
            <pc:sldMk cId="3610878974" sldId="274"/>
            <ac:picMk id="18" creationId="{B783C028-87A1-5FA9-8B05-3E7C17F0A876}"/>
          </ac:picMkLst>
        </pc:picChg>
        <pc:picChg chg="add del mod">
          <ac:chgData name="Luis Enrique Garrido López" userId="f42cccb0-40a9-4a3e-96fc-13d53be6c365" providerId="ADAL" clId="{C3C6B90A-6FB3-4180-AB5A-65593A9CF2C1}" dt="2022-10-03T18:03:55.549" v="896"/>
          <ac:picMkLst>
            <pc:docMk/>
            <pc:sldMk cId="3610878974" sldId="274"/>
            <ac:picMk id="19" creationId="{6F11EED1-27EB-F428-DB7A-DA6CAE9B4099}"/>
          </ac:picMkLst>
        </pc:picChg>
        <pc:picChg chg="add del mod">
          <ac:chgData name="Luis Enrique Garrido López" userId="f42cccb0-40a9-4a3e-96fc-13d53be6c365" providerId="ADAL" clId="{C3C6B90A-6FB3-4180-AB5A-65593A9CF2C1}" dt="2022-10-03T18:03:55.549" v="896"/>
          <ac:picMkLst>
            <pc:docMk/>
            <pc:sldMk cId="3610878974" sldId="274"/>
            <ac:picMk id="20" creationId="{12AE5D6F-95F5-975D-C9EE-9D72E4067DBF}"/>
          </ac:picMkLst>
        </pc:picChg>
        <pc:picChg chg="add mod">
          <ac:chgData name="Luis Enrique Garrido López" userId="f42cccb0-40a9-4a3e-96fc-13d53be6c365" providerId="ADAL" clId="{C3C6B90A-6FB3-4180-AB5A-65593A9CF2C1}" dt="2022-10-03T18:04:08.964" v="902" actId="1076"/>
          <ac:picMkLst>
            <pc:docMk/>
            <pc:sldMk cId="3610878974" sldId="274"/>
            <ac:picMk id="21" creationId="{E7082052-4A7A-C4DE-C9AD-E1D00F20AF9D}"/>
          </ac:picMkLst>
        </pc:picChg>
        <pc:picChg chg="add mod">
          <ac:chgData name="Luis Enrique Garrido López" userId="f42cccb0-40a9-4a3e-96fc-13d53be6c365" providerId="ADAL" clId="{C3C6B90A-6FB3-4180-AB5A-65593A9CF2C1}" dt="2022-10-03T18:05:09.561" v="941" actId="1076"/>
          <ac:picMkLst>
            <pc:docMk/>
            <pc:sldMk cId="3610878974" sldId="274"/>
            <ac:picMk id="22" creationId="{4C31DDC4-6A1A-A912-253F-DB88AE68A1DD}"/>
          </ac:picMkLst>
        </pc:picChg>
        <pc:picChg chg="add mod">
          <ac:chgData name="Luis Enrique Garrido López" userId="f42cccb0-40a9-4a3e-96fc-13d53be6c365" providerId="ADAL" clId="{C3C6B90A-6FB3-4180-AB5A-65593A9CF2C1}" dt="2022-10-03T18:05:21.508" v="951" actId="1076"/>
          <ac:picMkLst>
            <pc:docMk/>
            <pc:sldMk cId="3610878974" sldId="274"/>
            <ac:picMk id="23" creationId="{AF712EFD-3029-D37E-A9BC-F2E906DD103B}"/>
          </ac:picMkLst>
        </pc:picChg>
        <pc:picChg chg="add mod">
          <ac:chgData name="Luis Enrique Garrido López" userId="f42cccb0-40a9-4a3e-96fc-13d53be6c365" providerId="ADAL" clId="{C3C6B90A-6FB3-4180-AB5A-65593A9CF2C1}" dt="2022-10-03T18:05:14.667" v="944" actId="1076"/>
          <ac:picMkLst>
            <pc:docMk/>
            <pc:sldMk cId="3610878974" sldId="274"/>
            <ac:picMk id="24" creationId="{B7995E99-881E-E93D-415F-DAE3B8AE1030}"/>
          </ac:picMkLst>
        </pc:picChg>
        <pc:picChg chg="add mod">
          <ac:chgData name="Luis Enrique Garrido López" userId="f42cccb0-40a9-4a3e-96fc-13d53be6c365" providerId="ADAL" clId="{C3C6B90A-6FB3-4180-AB5A-65593A9CF2C1}" dt="2022-10-03T18:04:50.744" v="928" actId="1076"/>
          <ac:picMkLst>
            <pc:docMk/>
            <pc:sldMk cId="3610878974" sldId="274"/>
            <ac:picMk id="25" creationId="{9F4B3C01-FE58-4080-432D-60F8EC099D26}"/>
          </ac:picMkLst>
        </pc:picChg>
        <pc:picChg chg="add mod">
          <ac:chgData name="Luis Enrique Garrido López" userId="f42cccb0-40a9-4a3e-96fc-13d53be6c365" providerId="ADAL" clId="{C3C6B90A-6FB3-4180-AB5A-65593A9CF2C1}" dt="2022-10-03T18:05:20.746" v="950" actId="1076"/>
          <ac:picMkLst>
            <pc:docMk/>
            <pc:sldMk cId="3610878974" sldId="274"/>
            <ac:picMk id="26" creationId="{3DA779AC-315A-9BCC-3FC8-845EAE6F7A47}"/>
          </ac:picMkLst>
        </pc:picChg>
        <pc:picChg chg="add mod">
          <ac:chgData name="Luis Enrique Garrido López" userId="f42cccb0-40a9-4a3e-96fc-13d53be6c365" providerId="ADAL" clId="{C3C6B90A-6FB3-4180-AB5A-65593A9CF2C1}" dt="2022-10-03T18:05:00.731" v="935" actId="1076"/>
          <ac:picMkLst>
            <pc:docMk/>
            <pc:sldMk cId="3610878974" sldId="274"/>
            <ac:picMk id="27" creationId="{DB0CC728-56A6-A2A3-F959-8DFB1F33156E}"/>
          </ac:picMkLst>
        </pc:picChg>
        <pc:picChg chg="add mod">
          <ac:chgData name="Luis Enrique Garrido López" userId="f42cccb0-40a9-4a3e-96fc-13d53be6c365" providerId="ADAL" clId="{C3C6B90A-6FB3-4180-AB5A-65593A9CF2C1}" dt="2022-10-03T18:05:07.696" v="940" actId="14100"/>
          <ac:picMkLst>
            <pc:docMk/>
            <pc:sldMk cId="3610878974" sldId="274"/>
            <ac:picMk id="28" creationId="{1A821CCB-0062-6D6E-8F2F-187BD85E98BD}"/>
          </ac:picMkLst>
        </pc:picChg>
        <pc:picChg chg="add mod">
          <ac:chgData name="Luis Enrique Garrido López" userId="f42cccb0-40a9-4a3e-96fc-13d53be6c365" providerId="ADAL" clId="{C3C6B90A-6FB3-4180-AB5A-65593A9CF2C1}" dt="2022-10-03T18:05:02.249" v="936" actId="1076"/>
          <ac:picMkLst>
            <pc:docMk/>
            <pc:sldMk cId="3610878974" sldId="274"/>
            <ac:picMk id="29" creationId="{89175EC9-E69A-1FE4-040F-F15D37AB8074}"/>
          </ac:picMkLst>
        </pc:picChg>
        <pc:picChg chg="add mod">
          <ac:chgData name="Luis Enrique Garrido López" userId="f42cccb0-40a9-4a3e-96fc-13d53be6c365" providerId="ADAL" clId="{C3C6B90A-6FB3-4180-AB5A-65593A9CF2C1}" dt="2022-10-03T18:04:28.255" v="914" actId="1076"/>
          <ac:picMkLst>
            <pc:docMk/>
            <pc:sldMk cId="3610878974" sldId="274"/>
            <ac:picMk id="30" creationId="{347B63AC-EFFD-97D5-240D-DFC41F4A492B}"/>
          </ac:picMkLst>
        </pc:picChg>
        <pc:picChg chg="add mod">
          <ac:chgData name="Luis Enrique Garrido López" userId="f42cccb0-40a9-4a3e-96fc-13d53be6c365" providerId="ADAL" clId="{C3C6B90A-6FB3-4180-AB5A-65593A9CF2C1}" dt="2022-10-03T18:04:29.979" v="915" actId="1076"/>
          <ac:picMkLst>
            <pc:docMk/>
            <pc:sldMk cId="3610878974" sldId="274"/>
            <ac:picMk id="31" creationId="{4EF34AE0-D735-CE86-C446-A791BA0952B2}"/>
          </ac:picMkLst>
        </pc:picChg>
        <pc:picChg chg="add mod">
          <ac:chgData name="Luis Enrique Garrido López" userId="f42cccb0-40a9-4a3e-96fc-13d53be6c365" providerId="ADAL" clId="{C3C6B90A-6FB3-4180-AB5A-65593A9CF2C1}" dt="2022-10-03T18:05:10.577" v="942" actId="1076"/>
          <ac:picMkLst>
            <pc:docMk/>
            <pc:sldMk cId="3610878974" sldId="274"/>
            <ac:picMk id="32" creationId="{9816B024-29AD-A4CF-11A1-3C8CC9C78B0D}"/>
          </ac:picMkLst>
        </pc:picChg>
        <pc:picChg chg="add mod">
          <ac:chgData name="Luis Enrique Garrido López" userId="f42cccb0-40a9-4a3e-96fc-13d53be6c365" providerId="ADAL" clId="{C3C6B90A-6FB3-4180-AB5A-65593A9CF2C1}" dt="2022-10-03T18:05:22.673" v="952" actId="1076"/>
          <ac:picMkLst>
            <pc:docMk/>
            <pc:sldMk cId="3610878974" sldId="274"/>
            <ac:picMk id="33" creationId="{8AABF9F0-EFC5-D1B0-65D4-9DC1BF8F5215}"/>
          </ac:picMkLst>
        </pc:picChg>
        <pc:picChg chg="add mod">
          <ac:chgData name="Luis Enrique Garrido López" userId="f42cccb0-40a9-4a3e-96fc-13d53be6c365" providerId="ADAL" clId="{C3C6B90A-6FB3-4180-AB5A-65593A9CF2C1}" dt="2022-10-03T18:04:46.773" v="926" actId="1076"/>
          <ac:picMkLst>
            <pc:docMk/>
            <pc:sldMk cId="3610878974" sldId="274"/>
            <ac:picMk id="34" creationId="{B63B7E17-50E4-BC25-4C32-D89D5BC185D9}"/>
          </ac:picMkLst>
        </pc:picChg>
        <pc:picChg chg="add mod">
          <ac:chgData name="Luis Enrique Garrido López" userId="f42cccb0-40a9-4a3e-96fc-13d53be6c365" providerId="ADAL" clId="{C3C6B90A-6FB3-4180-AB5A-65593A9CF2C1}" dt="2022-10-03T18:04:53.352" v="930" actId="1076"/>
          <ac:picMkLst>
            <pc:docMk/>
            <pc:sldMk cId="3610878974" sldId="274"/>
            <ac:picMk id="35" creationId="{13A43454-4CA7-0365-BAD8-34C873114021}"/>
          </ac:picMkLst>
        </pc:picChg>
        <pc:picChg chg="add mod">
          <ac:chgData name="Luis Enrique Garrido López" userId="f42cccb0-40a9-4a3e-96fc-13d53be6c365" providerId="ADAL" clId="{C3C6B90A-6FB3-4180-AB5A-65593A9CF2C1}" dt="2022-10-03T18:04:44.107" v="924" actId="14100"/>
          <ac:picMkLst>
            <pc:docMk/>
            <pc:sldMk cId="3610878974" sldId="274"/>
            <ac:picMk id="36" creationId="{0C2C5266-9A24-72E4-EC33-3FD498BBDD88}"/>
          </ac:picMkLst>
        </pc:picChg>
        <pc:picChg chg="add mod">
          <ac:chgData name="Luis Enrique Garrido López" userId="f42cccb0-40a9-4a3e-96fc-13d53be6c365" providerId="ADAL" clId="{C3C6B90A-6FB3-4180-AB5A-65593A9CF2C1}" dt="2022-10-03T18:05:19.778" v="949" actId="1076"/>
          <ac:picMkLst>
            <pc:docMk/>
            <pc:sldMk cId="3610878974" sldId="274"/>
            <ac:picMk id="37" creationId="{63FAEC8A-1BBF-1498-70BB-1D88ADAF168C}"/>
          </ac:picMkLst>
        </pc:picChg>
      </pc:sldChg>
      <pc:sldChg chg="modSp add del mod modAnim">
        <pc:chgData name="Luis Enrique Garrido López" userId="f42cccb0-40a9-4a3e-96fc-13d53be6c365" providerId="ADAL" clId="{C3C6B90A-6FB3-4180-AB5A-65593A9CF2C1}" dt="2022-10-03T16:52:55.636" v="479" actId="2890"/>
        <pc:sldMkLst>
          <pc:docMk/>
          <pc:sldMk cId="1279690511" sldId="275"/>
        </pc:sldMkLst>
        <pc:spChg chg="mod">
          <ac:chgData name="Luis Enrique Garrido López" userId="f42cccb0-40a9-4a3e-96fc-13d53be6c365" providerId="ADAL" clId="{C3C6B90A-6FB3-4180-AB5A-65593A9CF2C1}" dt="2022-10-03T16:52:54.974" v="478" actId="20577"/>
          <ac:spMkLst>
            <pc:docMk/>
            <pc:sldMk cId="1279690511" sldId="275"/>
            <ac:spMk id="2" creationId="{C6FD1931-8AF6-56BA-5824-8481B8EDAC11}"/>
          </ac:spMkLst>
        </pc:spChg>
        <pc:spChg chg="mod">
          <ac:chgData name="Luis Enrique Garrido López" userId="f42cccb0-40a9-4a3e-96fc-13d53be6c365" providerId="ADAL" clId="{C3C6B90A-6FB3-4180-AB5A-65593A9CF2C1}" dt="2022-10-03T16:52:10.923" v="463"/>
          <ac:spMkLst>
            <pc:docMk/>
            <pc:sldMk cId="1279690511" sldId="275"/>
            <ac:spMk id="5" creationId="{479A1971-C05F-6F7C-1B5F-93F584E38E42}"/>
          </ac:spMkLst>
        </pc:spChg>
        <pc:spChg chg="mod">
          <ac:chgData name="Luis Enrique Garrido López" userId="f42cccb0-40a9-4a3e-96fc-13d53be6c365" providerId="ADAL" clId="{C3C6B90A-6FB3-4180-AB5A-65593A9CF2C1}" dt="2022-10-03T16:52:18.939" v="466"/>
          <ac:spMkLst>
            <pc:docMk/>
            <pc:sldMk cId="1279690511" sldId="275"/>
            <ac:spMk id="7" creationId="{7331B19B-1DF7-DB9B-2F37-8E199ECD12A3}"/>
          </ac:spMkLst>
        </pc:spChg>
        <pc:spChg chg="mod">
          <ac:chgData name="Luis Enrique Garrido López" userId="f42cccb0-40a9-4a3e-96fc-13d53be6c365" providerId="ADAL" clId="{C3C6B90A-6FB3-4180-AB5A-65593A9CF2C1}" dt="2022-10-03T16:52:29.556" v="467"/>
          <ac:spMkLst>
            <pc:docMk/>
            <pc:sldMk cId="1279690511" sldId="275"/>
            <ac:spMk id="9" creationId="{4C049974-CF56-3F4F-3538-3013520CAB4E}"/>
          </ac:spMkLst>
        </pc:spChg>
        <pc:spChg chg="mod">
          <ac:chgData name="Luis Enrique Garrido López" userId="f42cccb0-40a9-4a3e-96fc-13d53be6c365" providerId="ADAL" clId="{C3C6B90A-6FB3-4180-AB5A-65593A9CF2C1}" dt="2022-10-03T16:52:39.728" v="470" actId="20577"/>
          <ac:spMkLst>
            <pc:docMk/>
            <pc:sldMk cId="1279690511" sldId="275"/>
            <ac:spMk id="11" creationId="{32162940-AB13-45A6-9785-B5602003DE06}"/>
          </ac:spMkLst>
        </pc:spChg>
        <pc:picChg chg="mod">
          <ac:chgData name="Luis Enrique Garrido López" userId="f42cccb0-40a9-4a3e-96fc-13d53be6c365" providerId="ADAL" clId="{C3C6B90A-6FB3-4180-AB5A-65593A9CF2C1}" dt="2022-10-03T16:52:16.903" v="465" actId="1076"/>
          <ac:picMkLst>
            <pc:docMk/>
            <pc:sldMk cId="1279690511" sldId="275"/>
            <ac:picMk id="6" creationId="{B099A2E9-14ED-9EEE-0925-2492232FB3E7}"/>
          </ac:picMkLst>
        </pc:picChg>
      </pc:sldChg>
      <pc:sldChg chg="addSp delSp modSp add del mod delAnim modAnim">
        <pc:chgData name="Luis Enrique Garrido López" userId="f42cccb0-40a9-4a3e-96fc-13d53be6c365" providerId="ADAL" clId="{C3C6B90A-6FB3-4180-AB5A-65593A9CF2C1}" dt="2022-10-03T16:59:37.582" v="534" actId="1076"/>
        <pc:sldMkLst>
          <pc:docMk/>
          <pc:sldMk cId="2259836157" sldId="275"/>
        </pc:sldMkLst>
        <pc:spChg chg="del">
          <ac:chgData name="Luis Enrique Garrido López" userId="f42cccb0-40a9-4a3e-96fc-13d53be6c365" providerId="ADAL" clId="{C3C6B90A-6FB3-4180-AB5A-65593A9CF2C1}" dt="2022-10-03T16:56:39.096" v="516" actId="478"/>
          <ac:spMkLst>
            <pc:docMk/>
            <pc:sldMk cId="2259836157" sldId="275"/>
            <ac:spMk id="5" creationId="{479A1971-C05F-6F7C-1B5F-93F584E38E42}"/>
          </ac:spMkLst>
        </pc:spChg>
        <pc:spChg chg="del">
          <ac:chgData name="Luis Enrique Garrido López" userId="f42cccb0-40a9-4a3e-96fc-13d53be6c365" providerId="ADAL" clId="{C3C6B90A-6FB3-4180-AB5A-65593A9CF2C1}" dt="2022-10-03T16:56:37.848" v="515" actId="478"/>
          <ac:spMkLst>
            <pc:docMk/>
            <pc:sldMk cId="2259836157" sldId="275"/>
            <ac:spMk id="7" creationId="{7331B19B-1DF7-DB9B-2F37-8E199ECD12A3}"/>
          </ac:spMkLst>
        </pc:spChg>
        <pc:spChg chg="del">
          <ac:chgData name="Luis Enrique Garrido López" userId="f42cccb0-40a9-4a3e-96fc-13d53be6c365" providerId="ADAL" clId="{C3C6B90A-6FB3-4180-AB5A-65593A9CF2C1}" dt="2022-10-03T16:56:36.520" v="514" actId="478"/>
          <ac:spMkLst>
            <pc:docMk/>
            <pc:sldMk cId="2259836157" sldId="275"/>
            <ac:spMk id="9" creationId="{4C049974-CF56-3F4F-3538-3013520CAB4E}"/>
          </ac:spMkLst>
        </pc:spChg>
        <pc:spChg chg="del">
          <ac:chgData name="Luis Enrique Garrido López" userId="f42cccb0-40a9-4a3e-96fc-13d53be6c365" providerId="ADAL" clId="{C3C6B90A-6FB3-4180-AB5A-65593A9CF2C1}" dt="2022-10-03T16:56:35.113" v="513" actId="478"/>
          <ac:spMkLst>
            <pc:docMk/>
            <pc:sldMk cId="2259836157" sldId="275"/>
            <ac:spMk id="11" creationId="{32162940-AB13-45A6-9785-B5602003DE06}"/>
          </ac:spMkLst>
        </pc:spChg>
        <pc:spChg chg="del">
          <ac:chgData name="Luis Enrique Garrido López" userId="f42cccb0-40a9-4a3e-96fc-13d53be6c365" providerId="ADAL" clId="{C3C6B90A-6FB3-4180-AB5A-65593A9CF2C1}" dt="2022-10-03T16:56:28.977" v="512" actId="478"/>
          <ac:spMkLst>
            <pc:docMk/>
            <pc:sldMk cId="2259836157" sldId="275"/>
            <ac:spMk id="13" creationId="{D4E79FDF-72D1-F6A3-1ED0-5244FA4DAC62}"/>
          </ac:spMkLst>
        </pc:spChg>
        <pc:spChg chg="add mod">
          <ac:chgData name="Luis Enrique Garrido López" userId="f42cccb0-40a9-4a3e-96fc-13d53be6c365" providerId="ADAL" clId="{C3C6B90A-6FB3-4180-AB5A-65593A9CF2C1}" dt="2022-10-03T16:57:49.994" v="518" actId="1076"/>
          <ac:spMkLst>
            <pc:docMk/>
            <pc:sldMk cId="2259836157" sldId="275"/>
            <ac:spMk id="14" creationId="{2241A1BB-F5DE-4D8A-D43D-BBC2659CBFB9}"/>
          </ac:spMkLst>
        </pc:spChg>
        <pc:spChg chg="add mod">
          <ac:chgData name="Luis Enrique Garrido López" userId="f42cccb0-40a9-4a3e-96fc-13d53be6c365" providerId="ADAL" clId="{C3C6B90A-6FB3-4180-AB5A-65593A9CF2C1}" dt="2022-10-03T16:58:17.889" v="525" actId="1076"/>
          <ac:spMkLst>
            <pc:docMk/>
            <pc:sldMk cId="2259836157" sldId="275"/>
            <ac:spMk id="15" creationId="{9DD46EF9-C3BC-C5D2-33E4-44436C1DCA67}"/>
          </ac:spMkLst>
        </pc:spChg>
        <pc:spChg chg="add mod">
          <ac:chgData name="Luis Enrique Garrido López" userId="f42cccb0-40a9-4a3e-96fc-13d53be6c365" providerId="ADAL" clId="{C3C6B90A-6FB3-4180-AB5A-65593A9CF2C1}" dt="2022-10-03T16:57:49.994" v="518" actId="1076"/>
          <ac:spMkLst>
            <pc:docMk/>
            <pc:sldMk cId="2259836157" sldId="275"/>
            <ac:spMk id="16" creationId="{36949648-5541-C56C-C8E2-6D5496FA1944}"/>
          </ac:spMkLst>
        </pc:spChg>
        <pc:spChg chg="add mod">
          <ac:chgData name="Luis Enrique Garrido López" userId="f42cccb0-40a9-4a3e-96fc-13d53be6c365" providerId="ADAL" clId="{C3C6B90A-6FB3-4180-AB5A-65593A9CF2C1}" dt="2022-10-03T16:58:23.200" v="526" actId="1076"/>
          <ac:spMkLst>
            <pc:docMk/>
            <pc:sldMk cId="2259836157" sldId="275"/>
            <ac:spMk id="17" creationId="{CBAF07EB-83E8-3DA2-CC15-032DBEEF9E49}"/>
          </ac:spMkLst>
        </pc:spChg>
        <pc:spChg chg="add mod">
          <ac:chgData name="Luis Enrique Garrido López" userId="f42cccb0-40a9-4a3e-96fc-13d53be6c365" providerId="ADAL" clId="{C3C6B90A-6FB3-4180-AB5A-65593A9CF2C1}" dt="2022-10-03T16:59:25.684" v="532" actId="1076"/>
          <ac:spMkLst>
            <pc:docMk/>
            <pc:sldMk cId="2259836157" sldId="275"/>
            <ac:spMk id="18" creationId="{AFC279BD-955C-38DB-20D4-A445CFF79535}"/>
          </ac:spMkLst>
        </pc:spChg>
        <pc:spChg chg="add mod">
          <ac:chgData name="Luis Enrique Garrido López" userId="f42cccb0-40a9-4a3e-96fc-13d53be6c365" providerId="ADAL" clId="{C3C6B90A-6FB3-4180-AB5A-65593A9CF2C1}" dt="2022-10-03T16:59:09.384" v="531" actId="1076"/>
          <ac:spMkLst>
            <pc:docMk/>
            <pc:sldMk cId="2259836157" sldId="275"/>
            <ac:spMk id="19" creationId="{E9089561-2D92-26AB-56E7-871A52EC9CD3}"/>
          </ac:spMkLst>
        </pc:spChg>
        <pc:spChg chg="add mod">
          <ac:chgData name="Luis Enrique Garrido López" userId="f42cccb0-40a9-4a3e-96fc-13d53be6c365" providerId="ADAL" clId="{C3C6B90A-6FB3-4180-AB5A-65593A9CF2C1}" dt="2022-10-03T16:59:37.582" v="534" actId="1076"/>
          <ac:spMkLst>
            <pc:docMk/>
            <pc:sldMk cId="2259836157" sldId="275"/>
            <ac:spMk id="20" creationId="{BBCC8748-5F67-AA0E-40A3-41D09EB2513A}"/>
          </ac:spMkLst>
        </pc:spChg>
        <pc:picChg chg="add mod">
          <ac:chgData name="Luis Enrique Garrido López" userId="f42cccb0-40a9-4a3e-96fc-13d53be6c365" providerId="ADAL" clId="{C3C6B90A-6FB3-4180-AB5A-65593A9CF2C1}" dt="2022-10-03T16:56:22.166" v="511" actId="1076"/>
          <ac:picMkLst>
            <pc:docMk/>
            <pc:sldMk cId="2259836157" sldId="275"/>
            <ac:picMk id="3" creationId="{3E5E7569-8C60-2AB0-D5BC-978B18E1E3E9}"/>
          </ac:picMkLst>
        </pc:picChg>
        <pc:picChg chg="mod">
          <ac:chgData name="Luis Enrique Garrido López" userId="f42cccb0-40a9-4a3e-96fc-13d53be6c365" providerId="ADAL" clId="{C3C6B90A-6FB3-4180-AB5A-65593A9CF2C1}" dt="2022-10-03T16:55:37.420" v="504" actId="1076"/>
          <ac:picMkLst>
            <pc:docMk/>
            <pc:sldMk cId="2259836157" sldId="275"/>
            <ac:picMk id="4" creationId="{FFBF8EC1-5A84-984C-E05F-ACFDB22544C7}"/>
          </ac:picMkLst>
        </pc:picChg>
        <pc:picChg chg="mod">
          <ac:chgData name="Luis Enrique Garrido López" userId="f42cccb0-40a9-4a3e-96fc-13d53be6c365" providerId="ADAL" clId="{C3C6B90A-6FB3-4180-AB5A-65593A9CF2C1}" dt="2022-10-03T16:58:03.466" v="523" actId="1076"/>
          <ac:picMkLst>
            <pc:docMk/>
            <pc:sldMk cId="2259836157" sldId="275"/>
            <ac:picMk id="6" creationId="{B099A2E9-14ED-9EEE-0925-2492232FB3E7}"/>
          </ac:picMkLst>
        </pc:picChg>
        <pc:picChg chg="mod">
          <ac:chgData name="Luis Enrique Garrido López" userId="f42cccb0-40a9-4a3e-96fc-13d53be6c365" providerId="ADAL" clId="{C3C6B90A-6FB3-4180-AB5A-65593A9CF2C1}" dt="2022-10-03T16:56:03.562" v="508" actId="1076"/>
          <ac:picMkLst>
            <pc:docMk/>
            <pc:sldMk cId="2259836157" sldId="275"/>
            <ac:picMk id="8" creationId="{FC7ADE80-18AE-31C0-570E-5815BFF060D7}"/>
          </ac:picMkLst>
        </pc:picChg>
        <pc:picChg chg="mod">
          <ac:chgData name="Luis Enrique Garrido López" userId="f42cccb0-40a9-4a3e-96fc-13d53be6c365" providerId="ADAL" clId="{C3C6B90A-6FB3-4180-AB5A-65593A9CF2C1}" dt="2022-10-03T16:58:31.409" v="529" actId="1076"/>
          <ac:picMkLst>
            <pc:docMk/>
            <pc:sldMk cId="2259836157" sldId="275"/>
            <ac:picMk id="10" creationId="{EF5F1026-980A-AC9B-EA45-6ED92A31DABA}"/>
          </ac:picMkLst>
        </pc:picChg>
        <pc:picChg chg="mod">
          <ac:chgData name="Luis Enrique Garrido López" userId="f42cccb0-40a9-4a3e-96fc-13d53be6c365" providerId="ADAL" clId="{C3C6B90A-6FB3-4180-AB5A-65593A9CF2C1}" dt="2022-10-03T16:56:17.848" v="510" actId="1076"/>
          <ac:picMkLst>
            <pc:docMk/>
            <pc:sldMk cId="2259836157" sldId="275"/>
            <ac:picMk id="12" creationId="{DDFB934D-7FBF-6AB5-5EB8-5A90B8D5631E}"/>
          </ac:picMkLst>
        </pc:picChg>
      </pc:sldChg>
      <pc:sldChg chg="addSp delSp modSp add mod modAnim">
        <pc:chgData name="Luis Enrique Garrido López" userId="f42cccb0-40a9-4a3e-96fc-13d53be6c365" providerId="ADAL" clId="{C3C6B90A-6FB3-4180-AB5A-65593A9CF2C1}" dt="2022-10-03T17:02:56" v="549" actId="1076"/>
        <pc:sldMkLst>
          <pc:docMk/>
          <pc:sldMk cId="806860644" sldId="276"/>
        </pc:sldMkLst>
        <pc:spChg chg="mod">
          <ac:chgData name="Luis Enrique Garrido López" userId="f42cccb0-40a9-4a3e-96fc-13d53be6c365" providerId="ADAL" clId="{C3C6B90A-6FB3-4180-AB5A-65593A9CF2C1}" dt="2022-10-03T17:01:50.282" v="544" actId="27636"/>
          <ac:spMkLst>
            <pc:docMk/>
            <pc:sldMk cId="806860644" sldId="276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C3C6B90A-6FB3-4180-AB5A-65593A9CF2C1}" dt="2022-10-03T17:01:55.298" v="545" actId="478"/>
          <ac:spMkLst>
            <pc:docMk/>
            <pc:sldMk cId="806860644" sldId="276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C3C6B90A-6FB3-4180-AB5A-65593A9CF2C1}" dt="2022-10-03T17:02:08.118" v="547" actId="1076"/>
          <ac:spMkLst>
            <pc:docMk/>
            <pc:sldMk cId="806860644" sldId="276"/>
            <ac:spMk id="4" creationId="{D8BFA02C-AA92-B509-A01F-910140D8D5FD}"/>
          </ac:spMkLst>
        </pc:spChg>
        <pc:spChg chg="add mod">
          <ac:chgData name="Luis Enrique Garrido López" userId="f42cccb0-40a9-4a3e-96fc-13d53be6c365" providerId="ADAL" clId="{C3C6B90A-6FB3-4180-AB5A-65593A9CF2C1}" dt="2022-10-03T17:02:08.118" v="547" actId="1076"/>
          <ac:spMkLst>
            <pc:docMk/>
            <pc:sldMk cId="806860644" sldId="276"/>
            <ac:spMk id="5" creationId="{1A72C161-6403-E996-2FAB-62D820D22A25}"/>
          </ac:spMkLst>
        </pc:spChg>
        <pc:spChg chg="add mod">
          <ac:chgData name="Luis Enrique Garrido López" userId="f42cccb0-40a9-4a3e-96fc-13d53be6c365" providerId="ADAL" clId="{C3C6B90A-6FB3-4180-AB5A-65593A9CF2C1}" dt="2022-10-03T17:02:08.118" v="547" actId="1076"/>
          <ac:spMkLst>
            <pc:docMk/>
            <pc:sldMk cId="806860644" sldId="276"/>
            <ac:spMk id="6" creationId="{7252170B-83FD-6133-F3D7-BDFA1E97CCAC}"/>
          </ac:spMkLst>
        </pc:spChg>
        <pc:spChg chg="add mod">
          <ac:chgData name="Luis Enrique Garrido López" userId="f42cccb0-40a9-4a3e-96fc-13d53be6c365" providerId="ADAL" clId="{C3C6B90A-6FB3-4180-AB5A-65593A9CF2C1}" dt="2022-10-03T17:02:08.118" v="547" actId="1076"/>
          <ac:spMkLst>
            <pc:docMk/>
            <pc:sldMk cId="806860644" sldId="276"/>
            <ac:spMk id="7" creationId="{13D88A6F-4C01-C9F2-9FDC-34965A4F2440}"/>
          </ac:spMkLst>
        </pc:spChg>
        <pc:spChg chg="add mod">
          <ac:chgData name="Luis Enrique Garrido López" userId="f42cccb0-40a9-4a3e-96fc-13d53be6c365" providerId="ADAL" clId="{C3C6B90A-6FB3-4180-AB5A-65593A9CF2C1}" dt="2022-10-03T17:02:08.118" v="547" actId="1076"/>
          <ac:spMkLst>
            <pc:docMk/>
            <pc:sldMk cId="806860644" sldId="276"/>
            <ac:spMk id="8" creationId="{65C36B66-D7BF-17C3-1FA3-CDC529316FAA}"/>
          </ac:spMkLst>
        </pc:spChg>
        <pc:spChg chg="add mod">
          <ac:chgData name="Luis Enrique Garrido López" userId="f42cccb0-40a9-4a3e-96fc-13d53be6c365" providerId="ADAL" clId="{C3C6B90A-6FB3-4180-AB5A-65593A9CF2C1}" dt="2022-10-03T17:02:08.118" v="547" actId="1076"/>
          <ac:spMkLst>
            <pc:docMk/>
            <pc:sldMk cId="806860644" sldId="276"/>
            <ac:spMk id="9" creationId="{C2300E30-4D25-F383-8D41-F50BF0579F52}"/>
          </ac:spMkLst>
        </pc:spChg>
        <pc:spChg chg="add mod">
          <ac:chgData name="Luis Enrique Garrido López" userId="f42cccb0-40a9-4a3e-96fc-13d53be6c365" providerId="ADAL" clId="{C3C6B90A-6FB3-4180-AB5A-65593A9CF2C1}" dt="2022-10-03T17:02:08.118" v="547" actId="1076"/>
          <ac:spMkLst>
            <pc:docMk/>
            <pc:sldMk cId="806860644" sldId="276"/>
            <ac:spMk id="12" creationId="{773349F5-31E6-D6E5-9767-EC2188864A6D}"/>
          </ac:spMkLst>
        </pc:spChg>
        <pc:spChg chg="add mod">
          <ac:chgData name="Luis Enrique Garrido López" userId="f42cccb0-40a9-4a3e-96fc-13d53be6c365" providerId="ADAL" clId="{C3C6B90A-6FB3-4180-AB5A-65593A9CF2C1}" dt="2022-10-03T17:02:08.118" v="547" actId="1076"/>
          <ac:spMkLst>
            <pc:docMk/>
            <pc:sldMk cId="806860644" sldId="276"/>
            <ac:spMk id="13" creationId="{B74ECB12-BEF7-30EE-72BB-E98479324DE0}"/>
          </ac:spMkLst>
        </pc:spChg>
        <pc:spChg chg="add mod">
          <ac:chgData name="Luis Enrique Garrido López" userId="f42cccb0-40a9-4a3e-96fc-13d53be6c365" providerId="ADAL" clId="{C3C6B90A-6FB3-4180-AB5A-65593A9CF2C1}" dt="2022-10-03T17:02:08.118" v="547" actId="1076"/>
          <ac:spMkLst>
            <pc:docMk/>
            <pc:sldMk cId="806860644" sldId="276"/>
            <ac:spMk id="16" creationId="{B3B74021-6211-6122-2CFD-626B5E522525}"/>
          </ac:spMkLst>
        </pc:spChg>
        <pc:spChg chg="add mod">
          <ac:chgData name="Luis Enrique Garrido López" userId="f42cccb0-40a9-4a3e-96fc-13d53be6c365" providerId="ADAL" clId="{C3C6B90A-6FB3-4180-AB5A-65593A9CF2C1}" dt="2022-10-03T17:02:08.118" v="547" actId="1076"/>
          <ac:spMkLst>
            <pc:docMk/>
            <pc:sldMk cId="806860644" sldId="276"/>
            <ac:spMk id="18" creationId="{73A3BA28-AE0F-B3D4-31AE-ACAB6FAAA7F8}"/>
          </ac:spMkLst>
        </pc:spChg>
        <pc:spChg chg="add mod">
          <ac:chgData name="Luis Enrique Garrido López" userId="f42cccb0-40a9-4a3e-96fc-13d53be6c365" providerId="ADAL" clId="{C3C6B90A-6FB3-4180-AB5A-65593A9CF2C1}" dt="2022-10-03T17:02:08.118" v="547" actId="1076"/>
          <ac:spMkLst>
            <pc:docMk/>
            <pc:sldMk cId="806860644" sldId="276"/>
            <ac:spMk id="19" creationId="{8326A49C-8014-C9B2-C979-51E47E283F7B}"/>
          </ac:spMkLst>
        </pc:spChg>
        <pc:picChg chg="add mod">
          <ac:chgData name="Luis Enrique Garrido López" userId="f42cccb0-40a9-4a3e-96fc-13d53be6c365" providerId="ADAL" clId="{C3C6B90A-6FB3-4180-AB5A-65593A9CF2C1}" dt="2022-10-03T17:02:08.118" v="547" actId="1076"/>
          <ac:picMkLst>
            <pc:docMk/>
            <pc:sldMk cId="806860644" sldId="276"/>
            <ac:picMk id="10" creationId="{8716C634-3591-EE27-3A78-E88035934BF0}"/>
          </ac:picMkLst>
        </pc:picChg>
        <pc:picChg chg="add mod">
          <ac:chgData name="Luis Enrique Garrido López" userId="f42cccb0-40a9-4a3e-96fc-13d53be6c365" providerId="ADAL" clId="{C3C6B90A-6FB3-4180-AB5A-65593A9CF2C1}" dt="2022-10-03T17:02:08.118" v="547" actId="1076"/>
          <ac:picMkLst>
            <pc:docMk/>
            <pc:sldMk cId="806860644" sldId="276"/>
            <ac:picMk id="11" creationId="{E9B77720-7C3B-13A3-75AC-6C27BA2D3956}"/>
          </ac:picMkLst>
        </pc:picChg>
        <pc:picChg chg="add mod">
          <ac:chgData name="Luis Enrique Garrido López" userId="f42cccb0-40a9-4a3e-96fc-13d53be6c365" providerId="ADAL" clId="{C3C6B90A-6FB3-4180-AB5A-65593A9CF2C1}" dt="2022-10-03T17:02:56" v="549" actId="1076"/>
          <ac:picMkLst>
            <pc:docMk/>
            <pc:sldMk cId="806860644" sldId="276"/>
            <ac:picMk id="14" creationId="{FDE980B7-4A7E-5326-FD7E-693771BDB691}"/>
          </ac:picMkLst>
        </pc:picChg>
        <pc:picChg chg="add mod">
          <ac:chgData name="Luis Enrique Garrido López" userId="f42cccb0-40a9-4a3e-96fc-13d53be6c365" providerId="ADAL" clId="{C3C6B90A-6FB3-4180-AB5A-65593A9CF2C1}" dt="2022-10-03T17:02:08.118" v="547" actId="1076"/>
          <ac:picMkLst>
            <pc:docMk/>
            <pc:sldMk cId="806860644" sldId="276"/>
            <ac:picMk id="15" creationId="{098F9A28-70EF-0CFF-FB71-64B678D9149B}"/>
          </ac:picMkLst>
        </pc:picChg>
        <pc:picChg chg="add mod">
          <ac:chgData name="Luis Enrique Garrido López" userId="f42cccb0-40a9-4a3e-96fc-13d53be6c365" providerId="ADAL" clId="{C3C6B90A-6FB3-4180-AB5A-65593A9CF2C1}" dt="2022-10-03T17:02:08.118" v="547" actId="1076"/>
          <ac:picMkLst>
            <pc:docMk/>
            <pc:sldMk cId="806860644" sldId="276"/>
            <ac:picMk id="17" creationId="{47CACFD8-3102-BD13-670D-EAE829BBE799}"/>
          </ac:picMkLst>
        </pc:picChg>
        <pc:picChg chg="add mod">
          <ac:chgData name="Luis Enrique Garrido López" userId="f42cccb0-40a9-4a3e-96fc-13d53be6c365" providerId="ADAL" clId="{C3C6B90A-6FB3-4180-AB5A-65593A9CF2C1}" dt="2022-10-03T17:02:08.118" v="547" actId="1076"/>
          <ac:picMkLst>
            <pc:docMk/>
            <pc:sldMk cId="806860644" sldId="276"/>
            <ac:picMk id="20" creationId="{E9AD0641-6085-0935-933E-38E056A82CCD}"/>
          </ac:picMkLst>
        </pc:picChg>
      </pc:sldChg>
      <pc:sldChg chg="addSp delSp modSp add mod modAnim">
        <pc:chgData name="Luis Enrique Garrido López" userId="f42cccb0-40a9-4a3e-96fc-13d53be6c365" providerId="ADAL" clId="{C3C6B90A-6FB3-4180-AB5A-65593A9CF2C1}" dt="2022-10-03T17:07:37.530" v="610" actId="1076"/>
        <pc:sldMkLst>
          <pc:docMk/>
          <pc:sldMk cId="3969757088" sldId="277"/>
        </pc:sldMkLst>
        <pc:spChg chg="mod">
          <ac:chgData name="Luis Enrique Garrido López" userId="f42cccb0-40a9-4a3e-96fc-13d53be6c365" providerId="ADAL" clId="{C3C6B90A-6FB3-4180-AB5A-65593A9CF2C1}" dt="2022-10-03T17:03:16.075" v="553" actId="27636"/>
          <ac:spMkLst>
            <pc:docMk/>
            <pc:sldMk cId="3969757088" sldId="277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C3C6B90A-6FB3-4180-AB5A-65593A9CF2C1}" dt="2022-10-03T17:03:18.913" v="554" actId="478"/>
          <ac:spMkLst>
            <pc:docMk/>
            <pc:sldMk cId="3969757088" sldId="277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C3C6B90A-6FB3-4180-AB5A-65593A9CF2C1}" dt="2022-10-03T17:03:52.963" v="556" actId="1076"/>
          <ac:spMkLst>
            <pc:docMk/>
            <pc:sldMk cId="3969757088" sldId="277"/>
            <ac:spMk id="6" creationId="{D6996655-6CD1-FD96-A5EE-5B41624F9812}"/>
          </ac:spMkLst>
        </pc:spChg>
        <pc:spChg chg="add mod">
          <ac:chgData name="Luis Enrique Garrido López" userId="f42cccb0-40a9-4a3e-96fc-13d53be6c365" providerId="ADAL" clId="{C3C6B90A-6FB3-4180-AB5A-65593A9CF2C1}" dt="2022-10-03T17:04:39.018" v="568" actId="20577"/>
          <ac:spMkLst>
            <pc:docMk/>
            <pc:sldMk cId="3969757088" sldId="277"/>
            <ac:spMk id="7" creationId="{DBF8AAD9-73E7-06C2-77AF-C0F8E9B8D7F3}"/>
          </ac:spMkLst>
        </pc:spChg>
        <pc:spChg chg="add mod">
          <ac:chgData name="Luis Enrique Garrido López" userId="f42cccb0-40a9-4a3e-96fc-13d53be6c365" providerId="ADAL" clId="{C3C6B90A-6FB3-4180-AB5A-65593A9CF2C1}" dt="2022-10-03T17:07:28.633" v="609" actId="1076"/>
          <ac:spMkLst>
            <pc:docMk/>
            <pc:sldMk cId="3969757088" sldId="277"/>
            <ac:spMk id="9" creationId="{93D7D0B2-131B-59F4-488F-862066261016}"/>
          </ac:spMkLst>
        </pc:spChg>
        <pc:spChg chg="add mod">
          <ac:chgData name="Luis Enrique Garrido López" userId="f42cccb0-40a9-4a3e-96fc-13d53be6c365" providerId="ADAL" clId="{C3C6B90A-6FB3-4180-AB5A-65593A9CF2C1}" dt="2022-10-03T17:03:52.963" v="556" actId="1076"/>
          <ac:spMkLst>
            <pc:docMk/>
            <pc:sldMk cId="3969757088" sldId="277"/>
            <ac:spMk id="11" creationId="{F23BEF04-E1DD-BDE0-51EA-390B78B78985}"/>
          </ac:spMkLst>
        </pc:spChg>
        <pc:picChg chg="add mod">
          <ac:chgData name="Luis Enrique Garrido López" userId="f42cccb0-40a9-4a3e-96fc-13d53be6c365" providerId="ADAL" clId="{C3C6B90A-6FB3-4180-AB5A-65593A9CF2C1}" dt="2022-10-03T17:05:19.576" v="574" actId="14100"/>
          <ac:picMkLst>
            <pc:docMk/>
            <pc:sldMk cId="3969757088" sldId="277"/>
            <ac:picMk id="4" creationId="{BD2F3223-77AC-5A8E-2115-CCC32AC0CC03}"/>
          </ac:picMkLst>
        </pc:picChg>
        <pc:picChg chg="add mod">
          <ac:chgData name="Luis Enrique Garrido López" userId="f42cccb0-40a9-4a3e-96fc-13d53be6c365" providerId="ADAL" clId="{C3C6B90A-6FB3-4180-AB5A-65593A9CF2C1}" dt="2022-10-03T17:03:52.963" v="556" actId="1076"/>
          <ac:picMkLst>
            <pc:docMk/>
            <pc:sldMk cId="3969757088" sldId="277"/>
            <ac:picMk id="5" creationId="{C0B2BDEA-F6F1-EFCC-FAF3-306DBFEE6792}"/>
          </ac:picMkLst>
        </pc:picChg>
        <pc:picChg chg="add mod">
          <ac:chgData name="Luis Enrique Garrido López" userId="f42cccb0-40a9-4a3e-96fc-13d53be6c365" providerId="ADAL" clId="{C3C6B90A-6FB3-4180-AB5A-65593A9CF2C1}" dt="2022-10-03T17:07:23.215" v="608" actId="1076"/>
          <ac:picMkLst>
            <pc:docMk/>
            <pc:sldMk cId="3969757088" sldId="277"/>
            <ac:picMk id="8" creationId="{F0B8C2AF-CE97-7447-878E-381E8395CD96}"/>
          </ac:picMkLst>
        </pc:picChg>
        <pc:picChg chg="add mod">
          <ac:chgData name="Luis Enrique Garrido López" userId="f42cccb0-40a9-4a3e-96fc-13d53be6c365" providerId="ADAL" clId="{C3C6B90A-6FB3-4180-AB5A-65593A9CF2C1}" dt="2022-10-03T17:03:52.963" v="556" actId="1076"/>
          <ac:picMkLst>
            <pc:docMk/>
            <pc:sldMk cId="3969757088" sldId="277"/>
            <ac:picMk id="10" creationId="{AFA83CE6-D329-FA24-3072-7F5444507AD8}"/>
          </ac:picMkLst>
        </pc:picChg>
        <pc:picChg chg="add mod">
          <ac:chgData name="Luis Enrique Garrido López" userId="f42cccb0-40a9-4a3e-96fc-13d53be6c365" providerId="ADAL" clId="{C3C6B90A-6FB3-4180-AB5A-65593A9CF2C1}" dt="2022-10-03T17:03:52.963" v="556" actId="1076"/>
          <ac:picMkLst>
            <pc:docMk/>
            <pc:sldMk cId="3969757088" sldId="277"/>
            <ac:picMk id="12" creationId="{FAD2ACCB-A8D9-9172-E1FF-7C54A6457775}"/>
          </ac:picMkLst>
        </pc:picChg>
        <pc:picChg chg="add mod">
          <ac:chgData name="Luis Enrique Garrido López" userId="f42cccb0-40a9-4a3e-96fc-13d53be6c365" providerId="ADAL" clId="{C3C6B90A-6FB3-4180-AB5A-65593A9CF2C1}" dt="2022-10-03T17:06:58.276" v="601" actId="1076"/>
          <ac:picMkLst>
            <pc:docMk/>
            <pc:sldMk cId="3969757088" sldId="277"/>
            <ac:picMk id="13" creationId="{5147F918-7603-9979-5AAB-C30A30705856}"/>
          </ac:picMkLst>
        </pc:picChg>
        <pc:picChg chg="add mod">
          <ac:chgData name="Luis Enrique Garrido López" userId="f42cccb0-40a9-4a3e-96fc-13d53be6c365" providerId="ADAL" clId="{C3C6B90A-6FB3-4180-AB5A-65593A9CF2C1}" dt="2022-10-03T17:07:15.713" v="606" actId="1076"/>
          <ac:picMkLst>
            <pc:docMk/>
            <pc:sldMk cId="3969757088" sldId="277"/>
            <ac:picMk id="14" creationId="{FF57E6A8-C345-7CA4-3913-877B8FCF0E88}"/>
          </ac:picMkLst>
        </pc:picChg>
        <pc:picChg chg="add mod">
          <ac:chgData name="Luis Enrique Garrido López" userId="f42cccb0-40a9-4a3e-96fc-13d53be6c365" providerId="ADAL" clId="{C3C6B90A-6FB3-4180-AB5A-65593A9CF2C1}" dt="2022-10-03T17:07:07.610" v="604" actId="1076"/>
          <ac:picMkLst>
            <pc:docMk/>
            <pc:sldMk cId="3969757088" sldId="277"/>
            <ac:picMk id="15" creationId="{3E1FACFC-44FC-EAB0-7873-4923BC95E970}"/>
          </ac:picMkLst>
        </pc:picChg>
        <pc:picChg chg="add mod">
          <ac:chgData name="Luis Enrique Garrido López" userId="f42cccb0-40a9-4a3e-96fc-13d53be6c365" providerId="ADAL" clId="{C3C6B90A-6FB3-4180-AB5A-65593A9CF2C1}" dt="2022-10-03T17:07:03.107" v="602" actId="1076"/>
          <ac:picMkLst>
            <pc:docMk/>
            <pc:sldMk cId="3969757088" sldId="277"/>
            <ac:picMk id="16" creationId="{EEAFD791-08EA-E375-183C-DDAB6B57994C}"/>
          </ac:picMkLst>
        </pc:picChg>
        <pc:picChg chg="add mod">
          <ac:chgData name="Luis Enrique Garrido López" userId="f42cccb0-40a9-4a3e-96fc-13d53be6c365" providerId="ADAL" clId="{C3C6B90A-6FB3-4180-AB5A-65593A9CF2C1}" dt="2022-10-03T17:07:37.530" v="610" actId="1076"/>
          <ac:picMkLst>
            <pc:docMk/>
            <pc:sldMk cId="3969757088" sldId="277"/>
            <ac:picMk id="17" creationId="{EAE4F64D-BBCF-3B16-9CB6-F5BA0615C6E3}"/>
          </ac:picMkLst>
        </pc:picChg>
        <pc:picChg chg="add mod">
          <ac:chgData name="Luis Enrique Garrido López" userId="f42cccb0-40a9-4a3e-96fc-13d53be6c365" providerId="ADAL" clId="{C3C6B90A-6FB3-4180-AB5A-65593A9CF2C1}" dt="2022-10-03T17:07:18.500" v="607" actId="1076"/>
          <ac:picMkLst>
            <pc:docMk/>
            <pc:sldMk cId="3969757088" sldId="277"/>
            <ac:picMk id="18" creationId="{3EAB4096-8C80-CEDA-6611-2F016021F285}"/>
          </ac:picMkLst>
        </pc:picChg>
        <pc:picChg chg="add mod">
          <ac:chgData name="Luis Enrique Garrido López" userId="f42cccb0-40a9-4a3e-96fc-13d53be6c365" providerId="ADAL" clId="{C3C6B90A-6FB3-4180-AB5A-65593A9CF2C1}" dt="2022-10-03T17:04:12.621" v="559" actId="1076"/>
          <ac:picMkLst>
            <pc:docMk/>
            <pc:sldMk cId="3969757088" sldId="277"/>
            <ac:picMk id="19" creationId="{5D23D730-69CF-0766-5409-36C19D33131C}"/>
          </ac:picMkLst>
        </pc:picChg>
      </pc:sldChg>
      <pc:sldChg chg="addSp delSp modSp add mod modAnim">
        <pc:chgData name="Luis Enrique Garrido López" userId="f42cccb0-40a9-4a3e-96fc-13d53be6c365" providerId="ADAL" clId="{C3C6B90A-6FB3-4180-AB5A-65593A9CF2C1}" dt="2022-10-03T17:09:11.002" v="624" actId="1076"/>
        <pc:sldMkLst>
          <pc:docMk/>
          <pc:sldMk cId="3468371992" sldId="278"/>
        </pc:sldMkLst>
        <pc:spChg chg="mod">
          <ac:chgData name="Luis Enrique Garrido López" userId="f42cccb0-40a9-4a3e-96fc-13d53be6c365" providerId="ADAL" clId="{C3C6B90A-6FB3-4180-AB5A-65593A9CF2C1}" dt="2022-10-03T17:05:09.395" v="572" actId="27636"/>
          <ac:spMkLst>
            <pc:docMk/>
            <pc:sldMk cId="3468371992" sldId="278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C3C6B90A-6FB3-4180-AB5A-65593A9CF2C1}" dt="2022-10-03T17:07:44.186" v="611" actId="478"/>
          <ac:spMkLst>
            <pc:docMk/>
            <pc:sldMk cId="3468371992" sldId="278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C3C6B90A-6FB3-4180-AB5A-65593A9CF2C1}" dt="2022-10-03T17:07:58.640" v="613" actId="1076"/>
          <ac:spMkLst>
            <pc:docMk/>
            <pc:sldMk cId="3468371992" sldId="278"/>
            <ac:spMk id="5" creationId="{0B0991EA-9A71-A92D-0986-65D95CF37DA8}"/>
          </ac:spMkLst>
        </pc:spChg>
        <pc:spChg chg="add del mod">
          <ac:chgData name="Luis Enrique Garrido López" userId="f42cccb0-40a9-4a3e-96fc-13d53be6c365" providerId="ADAL" clId="{C3C6B90A-6FB3-4180-AB5A-65593A9CF2C1}" dt="2022-10-03T17:08:53.907" v="622" actId="478"/>
          <ac:spMkLst>
            <pc:docMk/>
            <pc:sldMk cId="3468371992" sldId="278"/>
            <ac:spMk id="6" creationId="{D92A2B10-DB95-BA61-9ABD-5C0ABC378D18}"/>
          </ac:spMkLst>
        </pc:spChg>
        <pc:spChg chg="add del mod">
          <ac:chgData name="Luis Enrique Garrido López" userId="f42cccb0-40a9-4a3e-96fc-13d53be6c365" providerId="ADAL" clId="{C3C6B90A-6FB3-4180-AB5A-65593A9CF2C1}" dt="2022-10-03T17:08:53.907" v="622" actId="478"/>
          <ac:spMkLst>
            <pc:docMk/>
            <pc:sldMk cId="3468371992" sldId="278"/>
            <ac:spMk id="7" creationId="{CD471B99-7777-DB0D-B0C5-A3410879EFEF}"/>
          </ac:spMkLst>
        </pc:spChg>
        <pc:spChg chg="add del mod">
          <ac:chgData name="Luis Enrique Garrido López" userId="f42cccb0-40a9-4a3e-96fc-13d53be6c365" providerId="ADAL" clId="{C3C6B90A-6FB3-4180-AB5A-65593A9CF2C1}" dt="2022-10-03T17:08:53.907" v="622" actId="478"/>
          <ac:spMkLst>
            <pc:docMk/>
            <pc:sldMk cId="3468371992" sldId="278"/>
            <ac:spMk id="8" creationId="{A6E9D9E8-19E5-D60F-6339-E7166200605A}"/>
          </ac:spMkLst>
        </pc:spChg>
        <pc:spChg chg="add del mod">
          <ac:chgData name="Luis Enrique Garrido López" userId="f42cccb0-40a9-4a3e-96fc-13d53be6c365" providerId="ADAL" clId="{C3C6B90A-6FB3-4180-AB5A-65593A9CF2C1}" dt="2022-10-03T17:08:53.907" v="622" actId="478"/>
          <ac:spMkLst>
            <pc:docMk/>
            <pc:sldMk cId="3468371992" sldId="278"/>
            <ac:spMk id="9" creationId="{F24F6690-7099-1AAD-58BC-A9708BB98C8C}"/>
          </ac:spMkLst>
        </pc:spChg>
        <pc:spChg chg="add del mod">
          <ac:chgData name="Luis Enrique Garrido López" userId="f42cccb0-40a9-4a3e-96fc-13d53be6c365" providerId="ADAL" clId="{C3C6B90A-6FB3-4180-AB5A-65593A9CF2C1}" dt="2022-10-03T17:08:53.907" v="622" actId="478"/>
          <ac:spMkLst>
            <pc:docMk/>
            <pc:sldMk cId="3468371992" sldId="278"/>
            <ac:spMk id="10" creationId="{C1597283-33DB-DC8E-9D67-31C7B8513C20}"/>
          </ac:spMkLst>
        </pc:spChg>
        <pc:spChg chg="add del mod">
          <ac:chgData name="Luis Enrique Garrido López" userId="f42cccb0-40a9-4a3e-96fc-13d53be6c365" providerId="ADAL" clId="{C3C6B90A-6FB3-4180-AB5A-65593A9CF2C1}" dt="2022-10-03T17:08:53.907" v="622" actId="478"/>
          <ac:spMkLst>
            <pc:docMk/>
            <pc:sldMk cId="3468371992" sldId="278"/>
            <ac:spMk id="11" creationId="{852C844C-CF4F-0F03-2EA0-54E5F4815357}"/>
          </ac:spMkLst>
        </pc:spChg>
        <pc:spChg chg="add del mod">
          <ac:chgData name="Luis Enrique Garrido López" userId="f42cccb0-40a9-4a3e-96fc-13d53be6c365" providerId="ADAL" clId="{C3C6B90A-6FB3-4180-AB5A-65593A9CF2C1}" dt="2022-10-03T17:08:53.907" v="622" actId="478"/>
          <ac:spMkLst>
            <pc:docMk/>
            <pc:sldMk cId="3468371992" sldId="278"/>
            <ac:spMk id="12" creationId="{8E5C9178-897C-878C-2E73-ED7BF754784E}"/>
          </ac:spMkLst>
        </pc:spChg>
        <pc:spChg chg="add del mod">
          <ac:chgData name="Luis Enrique Garrido López" userId="f42cccb0-40a9-4a3e-96fc-13d53be6c365" providerId="ADAL" clId="{C3C6B90A-6FB3-4180-AB5A-65593A9CF2C1}" dt="2022-10-03T17:08:53.907" v="622" actId="478"/>
          <ac:spMkLst>
            <pc:docMk/>
            <pc:sldMk cId="3468371992" sldId="278"/>
            <ac:spMk id="13" creationId="{359DE0DB-669F-91F1-B3D6-25E18ED11B89}"/>
          </ac:spMkLst>
        </pc:spChg>
        <pc:spChg chg="add del mod">
          <ac:chgData name="Luis Enrique Garrido López" userId="f42cccb0-40a9-4a3e-96fc-13d53be6c365" providerId="ADAL" clId="{C3C6B90A-6FB3-4180-AB5A-65593A9CF2C1}" dt="2022-10-03T17:08:53.907" v="622" actId="478"/>
          <ac:spMkLst>
            <pc:docMk/>
            <pc:sldMk cId="3468371992" sldId="278"/>
            <ac:spMk id="14" creationId="{69ED68A4-91EC-5064-CF10-4B8D6C7799E9}"/>
          </ac:spMkLst>
        </pc:spChg>
        <pc:spChg chg="add del mod">
          <ac:chgData name="Luis Enrique Garrido López" userId="f42cccb0-40a9-4a3e-96fc-13d53be6c365" providerId="ADAL" clId="{C3C6B90A-6FB3-4180-AB5A-65593A9CF2C1}" dt="2022-10-03T17:08:53.907" v="622" actId="478"/>
          <ac:spMkLst>
            <pc:docMk/>
            <pc:sldMk cId="3468371992" sldId="278"/>
            <ac:spMk id="15" creationId="{F302BB4A-C5E6-BE9B-43AC-B579D59FFA8D}"/>
          </ac:spMkLst>
        </pc:spChg>
        <pc:spChg chg="add del mod">
          <ac:chgData name="Luis Enrique Garrido López" userId="f42cccb0-40a9-4a3e-96fc-13d53be6c365" providerId="ADAL" clId="{C3C6B90A-6FB3-4180-AB5A-65593A9CF2C1}" dt="2022-10-03T17:08:53.907" v="622" actId="478"/>
          <ac:spMkLst>
            <pc:docMk/>
            <pc:sldMk cId="3468371992" sldId="278"/>
            <ac:spMk id="16" creationId="{CE5A1DF4-1568-BCEC-EEA4-A8D6E5D50551}"/>
          </ac:spMkLst>
        </pc:spChg>
        <pc:spChg chg="add del mod">
          <ac:chgData name="Luis Enrique Garrido López" userId="f42cccb0-40a9-4a3e-96fc-13d53be6c365" providerId="ADAL" clId="{C3C6B90A-6FB3-4180-AB5A-65593A9CF2C1}" dt="2022-10-03T17:08:53.907" v="622" actId="478"/>
          <ac:spMkLst>
            <pc:docMk/>
            <pc:sldMk cId="3468371992" sldId="278"/>
            <ac:spMk id="17" creationId="{1A842D95-21C8-E326-9C4A-93FB9473B61A}"/>
          </ac:spMkLst>
        </pc:spChg>
        <pc:spChg chg="add del mod">
          <ac:chgData name="Luis Enrique Garrido López" userId="f42cccb0-40a9-4a3e-96fc-13d53be6c365" providerId="ADAL" clId="{C3C6B90A-6FB3-4180-AB5A-65593A9CF2C1}" dt="2022-10-03T17:08:53.907" v="622" actId="478"/>
          <ac:spMkLst>
            <pc:docMk/>
            <pc:sldMk cId="3468371992" sldId="278"/>
            <ac:spMk id="18" creationId="{8353209D-CC6F-1748-A45E-7AA2C3411B5F}"/>
          </ac:spMkLst>
        </pc:spChg>
        <pc:spChg chg="add del mod">
          <ac:chgData name="Luis Enrique Garrido López" userId="f42cccb0-40a9-4a3e-96fc-13d53be6c365" providerId="ADAL" clId="{C3C6B90A-6FB3-4180-AB5A-65593A9CF2C1}" dt="2022-10-03T17:08:53.907" v="622" actId="478"/>
          <ac:spMkLst>
            <pc:docMk/>
            <pc:sldMk cId="3468371992" sldId="278"/>
            <ac:spMk id="19" creationId="{5E3BAD8D-6DB5-3B31-5DD0-B72E1C2CDD4F}"/>
          </ac:spMkLst>
        </pc:spChg>
        <pc:spChg chg="add del mod">
          <ac:chgData name="Luis Enrique Garrido López" userId="f42cccb0-40a9-4a3e-96fc-13d53be6c365" providerId="ADAL" clId="{C3C6B90A-6FB3-4180-AB5A-65593A9CF2C1}" dt="2022-10-03T17:08:53.907" v="622" actId="478"/>
          <ac:spMkLst>
            <pc:docMk/>
            <pc:sldMk cId="3468371992" sldId="278"/>
            <ac:spMk id="20" creationId="{B95E42DD-5AE8-2DD9-5F1B-3F3E58EDE739}"/>
          </ac:spMkLst>
        </pc:spChg>
        <pc:spChg chg="add mod">
          <ac:chgData name="Luis Enrique Garrido López" userId="f42cccb0-40a9-4a3e-96fc-13d53be6c365" providerId="ADAL" clId="{C3C6B90A-6FB3-4180-AB5A-65593A9CF2C1}" dt="2022-10-03T17:07:58.640" v="613" actId="1076"/>
          <ac:spMkLst>
            <pc:docMk/>
            <pc:sldMk cId="3468371992" sldId="278"/>
            <ac:spMk id="29" creationId="{4D7ED109-55DF-ABFC-DF60-4ABB6BAA2E77}"/>
          </ac:spMkLst>
        </pc:spChg>
        <pc:spChg chg="add mod">
          <ac:chgData name="Luis Enrique Garrido López" userId="f42cccb0-40a9-4a3e-96fc-13d53be6c365" providerId="ADAL" clId="{C3C6B90A-6FB3-4180-AB5A-65593A9CF2C1}" dt="2022-10-03T17:07:58.640" v="613" actId="1076"/>
          <ac:spMkLst>
            <pc:docMk/>
            <pc:sldMk cId="3468371992" sldId="278"/>
            <ac:spMk id="30" creationId="{224C04E0-B93D-BC1F-FF0D-3074A8F87292}"/>
          </ac:spMkLst>
        </pc:spChg>
        <pc:spChg chg="add mod">
          <ac:chgData name="Luis Enrique Garrido López" userId="f42cccb0-40a9-4a3e-96fc-13d53be6c365" providerId="ADAL" clId="{C3C6B90A-6FB3-4180-AB5A-65593A9CF2C1}" dt="2022-10-03T17:07:58.640" v="613" actId="1076"/>
          <ac:spMkLst>
            <pc:docMk/>
            <pc:sldMk cId="3468371992" sldId="278"/>
            <ac:spMk id="31" creationId="{4883A3AE-E700-6476-5BD0-723B414B87C2}"/>
          </ac:spMkLst>
        </pc:spChg>
        <pc:spChg chg="add mod">
          <ac:chgData name="Luis Enrique Garrido López" userId="f42cccb0-40a9-4a3e-96fc-13d53be6c365" providerId="ADAL" clId="{C3C6B90A-6FB3-4180-AB5A-65593A9CF2C1}" dt="2022-10-03T17:07:58.640" v="613" actId="1076"/>
          <ac:spMkLst>
            <pc:docMk/>
            <pc:sldMk cId="3468371992" sldId="278"/>
            <ac:spMk id="32" creationId="{D283BADE-91EC-A0FD-7C9D-BDAD435B96B0}"/>
          </ac:spMkLst>
        </pc:spChg>
        <pc:spChg chg="add mod">
          <ac:chgData name="Luis Enrique Garrido López" userId="f42cccb0-40a9-4a3e-96fc-13d53be6c365" providerId="ADAL" clId="{C3C6B90A-6FB3-4180-AB5A-65593A9CF2C1}" dt="2022-10-03T17:07:58.640" v="613" actId="1076"/>
          <ac:spMkLst>
            <pc:docMk/>
            <pc:sldMk cId="3468371992" sldId="278"/>
            <ac:spMk id="33" creationId="{FE4FF7B4-FF11-5012-FDE7-029AC78A7DA5}"/>
          </ac:spMkLst>
        </pc:spChg>
        <pc:spChg chg="add mod">
          <ac:chgData name="Luis Enrique Garrido López" userId="f42cccb0-40a9-4a3e-96fc-13d53be6c365" providerId="ADAL" clId="{C3C6B90A-6FB3-4180-AB5A-65593A9CF2C1}" dt="2022-10-03T17:07:58.640" v="613" actId="1076"/>
          <ac:spMkLst>
            <pc:docMk/>
            <pc:sldMk cId="3468371992" sldId="278"/>
            <ac:spMk id="34" creationId="{729959E8-ACD7-2428-F921-0A794A22D6A9}"/>
          </ac:spMkLst>
        </pc:spChg>
        <pc:spChg chg="add mod">
          <ac:chgData name="Luis Enrique Garrido López" userId="f42cccb0-40a9-4a3e-96fc-13d53be6c365" providerId="ADAL" clId="{C3C6B90A-6FB3-4180-AB5A-65593A9CF2C1}" dt="2022-10-03T17:07:58.640" v="613" actId="1076"/>
          <ac:spMkLst>
            <pc:docMk/>
            <pc:sldMk cId="3468371992" sldId="278"/>
            <ac:spMk id="35" creationId="{9F066D89-6966-780E-6CA5-6E3991336DFF}"/>
          </ac:spMkLst>
        </pc:spChg>
        <pc:spChg chg="add mod">
          <ac:chgData name="Luis Enrique Garrido López" userId="f42cccb0-40a9-4a3e-96fc-13d53be6c365" providerId="ADAL" clId="{C3C6B90A-6FB3-4180-AB5A-65593A9CF2C1}" dt="2022-10-03T17:07:58.640" v="613" actId="1076"/>
          <ac:spMkLst>
            <pc:docMk/>
            <pc:sldMk cId="3468371992" sldId="278"/>
            <ac:spMk id="36" creationId="{C9EC8529-3298-180E-F732-241E5F027166}"/>
          </ac:spMkLst>
        </pc:spChg>
        <pc:spChg chg="add mod">
          <ac:chgData name="Luis Enrique Garrido López" userId="f42cccb0-40a9-4a3e-96fc-13d53be6c365" providerId="ADAL" clId="{C3C6B90A-6FB3-4180-AB5A-65593A9CF2C1}" dt="2022-10-03T17:07:58.640" v="613" actId="1076"/>
          <ac:spMkLst>
            <pc:docMk/>
            <pc:sldMk cId="3468371992" sldId="278"/>
            <ac:spMk id="37" creationId="{8A50F196-E4BE-7F7D-5187-681052DC3A6F}"/>
          </ac:spMkLst>
        </pc:spChg>
        <pc:spChg chg="add del mod">
          <ac:chgData name="Luis Enrique Garrido López" userId="f42cccb0-40a9-4a3e-96fc-13d53be6c365" providerId="ADAL" clId="{C3C6B90A-6FB3-4180-AB5A-65593A9CF2C1}" dt="2022-10-03T17:08:49.356" v="621"/>
          <ac:spMkLst>
            <pc:docMk/>
            <pc:sldMk cId="3468371992" sldId="278"/>
            <ac:spMk id="38" creationId="{07961D5C-1619-30CF-3591-2B5606D97D40}"/>
          </ac:spMkLst>
        </pc:spChg>
        <pc:spChg chg="add del mod">
          <ac:chgData name="Luis Enrique Garrido López" userId="f42cccb0-40a9-4a3e-96fc-13d53be6c365" providerId="ADAL" clId="{C3C6B90A-6FB3-4180-AB5A-65593A9CF2C1}" dt="2022-10-03T17:08:49.356" v="621"/>
          <ac:spMkLst>
            <pc:docMk/>
            <pc:sldMk cId="3468371992" sldId="278"/>
            <ac:spMk id="39" creationId="{9F426E4F-3DF7-DA71-41E3-DCA06C07A89F}"/>
          </ac:spMkLst>
        </pc:spChg>
        <pc:spChg chg="add del mod">
          <ac:chgData name="Luis Enrique Garrido López" userId="f42cccb0-40a9-4a3e-96fc-13d53be6c365" providerId="ADAL" clId="{C3C6B90A-6FB3-4180-AB5A-65593A9CF2C1}" dt="2022-10-03T17:08:49.356" v="621"/>
          <ac:spMkLst>
            <pc:docMk/>
            <pc:sldMk cId="3468371992" sldId="278"/>
            <ac:spMk id="40" creationId="{F6CE6CE3-96CE-E910-3854-007B82E72A56}"/>
          </ac:spMkLst>
        </pc:spChg>
        <pc:spChg chg="add mod">
          <ac:chgData name="Luis Enrique Garrido López" userId="f42cccb0-40a9-4a3e-96fc-13d53be6c365" providerId="ADAL" clId="{C3C6B90A-6FB3-4180-AB5A-65593A9CF2C1}" dt="2022-10-03T17:09:11.002" v="624" actId="1076"/>
          <ac:spMkLst>
            <pc:docMk/>
            <pc:sldMk cId="3468371992" sldId="278"/>
            <ac:spMk id="41" creationId="{2F3D8194-681E-D6ED-F194-9F0013915B2B}"/>
          </ac:spMkLst>
        </pc:spChg>
        <pc:spChg chg="add mod">
          <ac:chgData name="Luis Enrique Garrido López" userId="f42cccb0-40a9-4a3e-96fc-13d53be6c365" providerId="ADAL" clId="{C3C6B90A-6FB3-4180-AB5A-65593A9CF2C1}" dt="2022-10-03T17:09:11.002" v="624" actId="1076"/>
          <ac:spMkLst>
            <pc:docMk/>
            <pc:sldMk cId="3468371992" sldId="278"/>
            <ac:spMk id="42" creationId="{093AE76D-7407-7C68-3B55-0B759626794F}"/>
          </ac:spMkLst>
        </pc:spChg>
        <pc:spChg chg="add mod">
          <ac:chgData name="Luis Enrique Garrido López" userId="f42cccb0-40a9-4a3e-96fc-13d53be6c365" providerId="ADAL" clId="{C3C6B90A-6FB3-4180-AB5A-65593A9CF2C1}" dt="2022-10-03T17:09:11.002" v="624" actId="1076"/>
          <ac:spMkLst>
            <pc:docMk/>
            <pc:sldMk cId="3468371992" sldId="278"/>
            <ac:spMk id="43" creationId="{DED43BD2-1286-6581-96A5-9EEEED861A52}"/>
          </ac:spMkLst>
        </pc:spChg>
        <pc:spChg chg="add mod">
          <ac:chgData name="Luis Enrique Garrido López" userId="f42cccb0-40a9-4a3e-96fc-13d53be6c365" providerId="ADAL" clId="{C3C6B90A-6FB3-4180-AB5A-65593A9CF2C1}" dt="2022-10-03T17:09:11.002" v="624" actId="1076"/>
          <ac:spMkLst>
            <pc:docMk/>
            <pc:sldMk cId="3468371992" sldId="278"/>
            <ac:spMk id="44" creationId="{46376D05-16E3-B9FA-E6B9-4047C58705BE}"/>
          </ac:spMkLst>
        </pc:spChg>
        <pc:spChg chg="add mod">
          <ac:chgData name="Luis Enrique Garrido López" userId="f42cccb0-40a9-4a3e-96fc-13d53be6c365" providerId="ADAL" clId="{C3C6B90A-6FB3-4180-AB5A-65593A9CF2C1}" dt="2022-10-03T17:09:11.002" v="624" actId="1076"/>
          <ac:spMkLst>
            <pc:docMk/>
            <pc:sldMk cId="3468371992" sldId="278"/>
            <ac:spMk id="45" creationId="{91463095-0715-B639-4E67-6BAA753E8E7D}"/>
          </ac:spMkLst>
        </pc:spChg>
        <pc:spChg chg="add mod">
          <ac:chgData name="Luis Enrique Garrido López" userId="f42cccb0-40a9-4a3e-96fc-13d53be6c365" providerId="ADAL" clId="{C3C6B90A-6FB3-4180-AB5A-65593A9CF2C1}" dt="2022-10-03T17:09:11.002" v="624" actId="1076"/>
          <ac:spMkLst>
            <pc:docMk/>
            <pc:sldMk cId="3468371992" sldId="278"/>
            <ac:spMk id="46" creationId="{C5330B83-0B5B-F46E-9778-EA7762E9C7BE}"/>
          </ac:spMkLst>
        </pc:spChg>
        <pc:spChg chg="add mod">
          <ac:chgData name="Luis Enrique Garrido López" userId="f42cccb0-40a9-4a3e-96fc-13d53be6c365" providerId="ADAL" clId="{C3C6B90A-6FB3-4180-AB5A-65593A9CF2C1}" dt="2022-10-03T17:09:11.002" v="624" actId="1076"/>
          <ac:spMkLst>
            <pc:docMk/>
            <pc:sldMk cId="3468371992" sldId="278"/>
            <ac:spMk id="47" creationId="{90021A5C-E53A-92B6-3DB2-42FF762C6E9A}"/>
          </ac:spMkLst>
        </pc:spChg>
        <pc:spChg chg="add mod">
          <ac:chgData name="Luis Enrique Garrido López" userId="f42cccb0-40a9-4a3e-96fc-13d53be6c365" providerId="ADAL" clId="{C3C6B90A-6FB3-4180-AB5A-65593A9CF2C1}" dt="2022-10-03T17:09:11.002" v="624" actId="1076"/>
          <ac:spMkLst>
            <pc:docMk/>
            <pc:sldMk cId="3468371992" sldId="278"/>
            <ac:spMk id="48" creationId="{760EA0E3-D51A-BC58-E3FB-466A8C6BF37C}"/>
          </ac:spMkLst>
        </pc:spChg>
        <pc:spChg chg="add mod">
          <ac:chgData name="Luis Enrique Garrido López" userId="f42cccb0-40a9-4a3e-96fc-13d53be6c365" providerId="ADAL" clId="{C3C6B90A-6FB3-4180-AB5A-65593A9CF2C1}" dt="2022-10-03T17:09:11.002" v="624" actId="1076"/>
          <ac:spMkLst>
            <pc:docMk/>
            <pc:sldMk cId="3468371992" sldId="278"/>
            <ac:spMk id="49" creationId="{505B7E67-8BE6-3F70-98B3-67294A88B878}"/>
          </ac:spMkLst>
        </pc:spChg>
        <pc:spChg chg="add mod">
          <ac:chgData name="Luis Enrique Garrido López" userId="f42cccb0-40a9-4a3e-96fc-13d53be6c365" providerId="ADAL" clId="{C3C6B90A-6FB3-4180-AB5A-65593A9CF2C1}" dt="2022-10-03T17:09:11.002" v="624" actId="1076"/>
          <ac:spMkLst>
            <pc:docMk/>
            <pc:sldMk cId="3468371992" sldId="278"/>
            <ac:spMk id="50" creationId="{585B4086-B92B-2153-D55B-8A6A0ABF2FAF}"/>
          </ac:spMkLst>
        </pc:spChg>
        <pc:spChg chg="add mod">
          <ac:chgData name="Luis Enrique Garrido López" userId="f42cccb0-40a9-4a3e-96fc-13d53be6c365" providerId="ADAL" clId="{C3C6B90A-6FB3-4180-AB5A-65593A9CF2C1}" dt="2022-10-03T17:09:11.002" v="624" actId="1076"/>
          <ac:spMkLst>
            <pc:docMk/>
            <pc:sldMk cId="3468371992" sldId="278"/>
            <ac:spMk id="51" creationId="{A16BC1B3-CADE-281A-AA8D-B323219049FC}"/>
          </ac:spMkLst>
        </pc:spChg>
        <pc:spChg chg="add mod">
          <ac:chgData name="Luis Enrique Garrido López" userId="f42cccb0-40a9-4a3e-96fc-13d53be6c365" providerId="ADAL" clId="{C3C6B90A-6FB3-4180-AB5A-65593A9CF2C1}" dt="2022-10-03T17:09:11.002" v="624" actId="1076"/>
          <ac:spMkLst>
            <pc:docMk/>
            <pc:sldMk cId="3468371992" sldId="278"/>
            <ac:spMk id="52" creationId="{35AC994A-E2C1-26F4-51BE-3A10EA4F4258}"/>
          </ac:spMkLst>
        </pc:spChg>
        <pc:spChg chg="add mod">
          <ac:chgData name="Luis Enrique Garrido López" userId="f42cccb0-40a9-4a3e-96fc-13d53be6c365" providerId="ADAL" clId="{C3C6B90A-6FB3-4180-AB5A-65593A9CF2C1}" dt="2022-10-03T17:09:11.002" v="624" actId="1076"/>
          <ac:spMkLst>
            <pc:docMk/>
            <pc:sldMk cId="3468371992" sldId="278"/>
            <ac:spMk id="53" creationId="{D77244E4-D6C0-96F2-5EB9-5F0B22B08478}"/>
          </ac:spMkLst>
        </pc:spChg>
        <pc:spChg chg="add mod">
          <ac:chgData name="Luis Enrique Garrido López" userId="f42cccb0-40a9-4a3e-96fc-13d53be6c365" providerId="ADAL" clId="{C3C6B90A-6FB3-4180-AB5A-65593A9CF2C1}" dt="2022-10-03T17:09:11.002" v="624" actId="1076"/>
          <ac:spMkLst>
            <pc:docMk/>
            <pc:sldMk cId="3468371992" sldId="278"/>
            <ac:spMk id="54" creationId="{E3883030-8148-5F82-8EFB-E5EC0E901AB9}"/>
          </ac:spMkLst>
        </pc:spChg>
        <pc:spChg chg="add mod">
          <ac:chgData name="Luis Enrique Garrido López" userId="f42cccb0-40a9-4a3e-96fc-13d53be6c365" providerId="ADAL" clId="{C3C6B90A-6FB3-4180-AB5A-65593A9CF2C1}" dt="2022-10-03T17:09:11.002" v="624" actId="1076"/>
          <ac:spMkLst>
            <pc:docMk/>
            <pc:sldMk cId="3468371992" sldId="278"/>
            <ac:spMk id="55" creationId="{2E0C9C3D-C2E4-FCBB-91DF-3733C9F61750}"/>
          </ac:spMkLst>
        </pc:spChg>
        <pc:spChg chg="add mod">
          <ac:chgData name="Luis Enrique Garrido López" userId="f42cccb0-40a9-4a3e-96fc-13d53be6c365" providerId="ADAL" clId="{C3C6B90A-6FB3-4180-AB5A-65593A9CF2C1}" dt="2022-10-03T17:09:11.002" v="624" actId="1076"/>
          <ac:spMkLst>
            <pc:docMk/>
            <pc:sldMk cId="3468371992" sldId="278"/>
            <ac:spMk id="56" creationId="{455FA9C2-4B78-1F15-4AD7-65E5D5CB37E3}"/>
          </ac:spMkLst>
        </pc:spChg>
        <pc:spChg chg="add mod">
          <ac:chgData name="Luis Enrique Garrido López" userId="f42cccb0-40a9-4a3e-96fc-13d53be6c365" providerId="ADAL" clId="{C3C6B90A-6FB3-4180-AB5A-65593A9CF2C1}" dt="2022-10-03T17:09:11.002" v="624" actId="1076"/>
          <ac:spMkLst>
            <pc:docMk/>
            <pc:sldMk cId="3468371992" sldId="278"/>
            <ac:spMk id="57" creationId="{C7935AE5-44B6-14EF-248C-C4026DAF8932}"/>
          </ac:spMkLst>
        </pc:spChg>
        <pc:spChg chg="add mod">
          <ac:chgData name="Luis Enrique Garrido López" userId="f42cccb0-40a9-4a3e-96fc-13d53be6c365" providerId="ADAL" clId="{C3C6B90A-6FB3-4180-AB5A-65593A9CF2C1}" dt="2022-10-03T17:09:11.002" v="624" actId="1076"/>
          <ac:spMkLst>
            <pc:docMk/>
            <pc:sldMk cId="3468371992" sldId="278"/>
            <ac:spMk id="58" creationId="{A5D51CB3-8E80-07EF-5482-8F1AA59D7057}"/>
          </ac:spMkLst>
        </pc:spChg>
        <pc:picChg chg="add mod">
          <ac:chgData name="Luis Enrique Garrido López" userId="f42cccb0-40a9-4a3e-96fc-13d53be6c365" providerId="ADAL" clId="{C3C6B90A-6FB3-4180-AB5A-65593A9CF2C1}" dt="2022-10-03T17:07:58.640" v="613" actId="1076"/>
          <ac:picMkLst>
            <pc:docMk/>
            <pc:sldMk cId="3468371992" sldId="278"/>
            <ac:picMk id="4" creationId="{D31EA064-684D-02D3-3D03-F01BF613236E}"/>
          </ac:picMkLst>
        </pc:picChg>
        <pc:picChg chg="add mod">
          <ac:chgData name="Luis Enrique Garrido López" userId="f42cccb0-40a9-4a3e-96fc-13d53be6c365" providerId="ADAL" clId="{C3C6B90A-6FB3-4180-AB5A-65593A9CF2C1}" dt="2022-10-03T17:07:58.640" v="613" actId="1076"/>
          <ac:picMkLst>
            <pc:docMk/>
            <pc:sldMk cId="3468371992" sldId="278"/>
            <ac:picMk id="21" creationId="{2F7F224A-71D7-BA95-F6F0-309D013A4A81}"/>
          </ac:picMkLst>
        </pc:picChg>
        <pc:picChg chg="add mod">
          <ac:chgData name="Luis Enrique Garrido López" userId="f42cccb0-40a9-4a3e-96fc-13d53be6c365" providerId="ADAL" clId="{C3C6B90A-6FB3-4180-AB5A-65593A9CF2C1}" dt="2022-10-03T17:07:58.640" v="613" actId="1076"/>
          <ac:picMkLst>
            <pc:docMk/>
            <pc:sldMk cId="3468371992" sldId="278"/>
            <ac:picMk id="22" creationId="{F0CFBCC1-C33D-CCFB-1B3D-8161F4E87A1E}"/>
          </ac:picMkLst>
        </pc:picChg>
        <pc:picChg chg="add mod">
          <ac:chgData name="Luis Enrique Garrido López" userId="f42cccb0-40a9-4a3e-96fc-13d53be6c365" providerId="ADAL" clId="{C3C6B90A-6FB3-4180-AB5A-65593A9CF2C1}" dt="2022-10-03T17:07:58.640" v="613" actId="1076"/>
          <ac:picMkLst>
            <pc:docMk/>
            <pc:sldMk cId="3468371992" sldId="278"/>
            <ac:picMk id="23" creationId="{49738DEB-ADD0-6630-275D-73D9893DE0F4}"/>
          </ac:picMkLst>
        </pc:picChg>
        <pc:picChg chg="add mod">
          <ac:chgData name="Luis Enrique Garrido López" userId="f42cccb0-40a9-4a3e-96fc-13d53be6c365" providerId="ADAL" clId="{C3C6B90A-6FB3-4180-AB5A-65593A9CF2C1}" dt="2022-10-03T17:07:58.640" v="613" actId="1076"/>
          <ac:picMkLst>
            <pc:docMk/>
            <pc:sldMk cId="3468371992" sldId="278"/>
            <ac:picMk id="24" creationId="{CA7CEE6B-5BDD-D409-0D21-145D1861004A}"/>
          </ac:picMkLst>
        </pc:picChg>
        <pc:picChg chg="add mod">
          <ac:chgData name="Luis Enrique Garrido López" userId="f42cccb0-40a9-4a3e-96fc-13d53be6c365" providerId="ADAL" clId="{C3C6B90A-6FB3-4180-AB5A-65593A9CF2C1}" dt="2022-10-03T17:07:58.640" v="613" actId="1076"/>
          <ac:picMkLst>
            <pc:docMk/>
            <pc:sldMk cId="3468371992" sldId="278"/>
            <ac:picMk id="25" creationId="{78C3BFC6-3AE3-B846-DFDF-5F008CE866D3}"/>
          </ac:picMkLst>
        </pc:picChg>
        <pc:picChg chg="add mod">
          <ac:chgData name="Luis Enrique Garrido López" userId="f42cccb0-40a9-4a3e-96fc-13d53be6c365" providerId="ADAL" clId="{C3C6B90A-6FB3-4180-AB5A-65593A9CF2C1}" dt="2022-10-03T17:07:58.640" v="613" actId="1076"/>
          <ac:picMkLst>
            <pc:docMk/>
            <pc:sldMk cId="3468371992" sldId="278"/>
            <ac:picMk id="26" creationId="{683D2DF0-E30D-2F22-974C-561C1DA249C9}"/>
          </ac:picMkLst>
        </pc:picChg>
        <pc:picChg chg="add mod">
          <ac:chgData name="Luis Enrique Garrido López" userId="f42cccb0-40a9-4a3e-96fc-13d53be6c365" providerId="ADAL" clId="{C3C6B90A-6FB3-4180-AB5A-65593A9CF2C1}" dt="2022-10-03T17:07:58.640" v="613" actId="1076"/>
          <ac:picMkLst>
            <pc:docMk/>
            <pc:sldMk cId="3468371992" sldId="278"/>
            <ac:picMk id="27" creationId="{B6105811-ED04-3A22-D719-14A611C1B6F2}"/>
          </ac:picMkLst>
        </pc:picChg>
        <pc:picChg chg="add mod">
          <ac:chgData name="Luis Enrique Garrido López" userId="f42cccb0-40a9-4a3e-96fc-13d53be6c365" providerId="ADAL" clId="{C3C6B90A-6FB3-4180-AB5A-65593A9CF2C1}" dt="2022-10-03T17:07:58.640" v="613" actId="1076"/>
          <ac:picMkLst>
            <pc:docMk/>
            <pc:sldMk cId="3468371992" sldId="278"/>
            <ac:picMk id="28" creationId="{A80DB0D9-D86E-C428-8EAA-526D55912550}"/>
          </ac:picMkLst>
        </pc:picChg>
      </pc:sldChg>
      <pc:sldChg chg="addSp delSp modSp add mod modAnim">
        <pc:chgData name="Luis Enrique Garrido López" userId="f42cccb0-40a9-4a3e-96fc-13d53be6c365" providerId="ADAL" clId="{C3C6B90A-6FB3-4180-AB5A-65593A9CF2C1}" dt="2022-10-03T17:34:15.700" v="639" actId="1076"/>
        <pc:sldMkLst>
          <pc:docMk/>
          <pc:sldMk cId="755096378" sldId="279"/>
        </pc:sldMkLst>
        <pc:spChg chg="mod">
          <ac:chgData name="Luis Enrique Garrido López" userId="f42cccb0-40a9-4a3e-96fc-13d53be6c365" providerId="ADAL" clId="{C3C6B90A-6FB3-4180-AB5A-65593A9CF2C1}" dt="2022-10-03T17:09:39.036" v="631" actId="27636"/>
          <ac:spMkLst>
            <pc:docMk/>
            <pc:sldMk cId="755096378" sldId="279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C3C6B90A-6FB3-4180-AB5A-65593A9CF2C1}" dt="2022-10-03T17:09:41.027" v="632" actId="478"/>
          <ac:spMkLst>
            <pc:docMk/>
            <pc:sldMk cId="755096378" sldId="279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C3C6B90A-6FB3-4180-AB5A-65593A9CF2C1}" dt="2022-10-03T17:34:15.700" v="639" actId="1076"/>
          <ac:spMkLst>
            <pc:docMk/>
            <pc:sldMk cId="755096378" sldId="279"/>
            <ac:spMk id="6" creationId="{3A9B40F7-A042-4190-FB93-EEAF6B8AE87C}"/>
          </ac:spMkLst>
        </pc:spChg>
        <pc:spChg chg="add mod">
          <ac:chgData name="Luis Enrique Garrido López" userId="f42cccb0-40a9-4a3e-96fc-13d53be6c365" providerId="ADAL" clId="{C3C6B90A-6FB3-4180-AB5A-65593A9CF2C1}" dt="2022-10-03T17:34:15.700" v="639" actId="1076"/>
          <ac:spMkLst>
            <pc:docMk/>
            <pc:sldMk cId="755096378" sldId="279"/>
            <ac:spMk id="16" creationId="{BFE12198-831E-6091-80AB-B6FFA8EDD771}"/>
          </ac:spMkLst>
        </pc:spChg>
        <pc:spChg chg="add mod">
          <ac:chgData name="Luis Enrique Garrido López" userId="f42cccb0-40a9-4a3e-96fc-13d53be6c365" providerId="ADAL" clId="{C3C6B90A-6FB3-4180-AB5A-65593A9CF2C1}" dt="2022-10-03T17:34:15.700" v="639" actId="1076"/>
          <ac:spMkLst>
            <pc:docMk/>
            <pc:sldMk cId="755096378" sldId="279"/>
            <ac:spMk id="18" creationId="{00BEA949-F17A-58CD-2E8A-08413F06D1A1}"/>
          </ac:spMkLst>
        </pc:spChg>
        <pc:spChg chg="add mod">
          <ac:chgData name="Luis Enrique Garrido López" userId="f42cccb0-40a9-4a3e-96fc-13d53be6c365" providerId="ADAL" clId="{C3C6B90A-6FB3-4180-AB5A-65593A9CF2C1}" dt="2022-10-03T17:34:15.700" v="639" actId="1076"/>
          <ac:spMkLst>
            <pc:docMk/>
            <pc:sldMk cId="755096378" sldId="279"/>
            <ac:spMk id="19" creationId="{C2A58E44-754B-9102-0F70-93C32AE098A2}"/>
          </ac:spMkLst>
        </pc:spChg>
        <pc:spChg chg="add mod">
          <ac:chgData name="Luis Enrique Garrido López" userId="f42cccb0-40a9-4a3e-96fc-13d53be6c365" providerId="ADAL" clId="{C3C6B90A-6FB3-4180-AB5A-65593A9CF2C1}" dt="2022-10-03T17:34:15.700" v="639" actId="1076"/>
          <ac:spMkLst>
            <pc:docMk/>
            <pc:sldMk cId="755096378" sldId="279"/>
            <ac:spMk id="20" creationId="{860BAD87-F38B-7A28-6D8B-1BD5947EF828}"/>
          </ac:spMkLst>
        </pc:spChg>
        <pc:picChg chg="add mod">
          <ac:chgData name="Luis Enrique Garrido López" userId="f42cccb0-40a9-4a3e-96fc-13d53be6c365" providerId="ADAL" clId="{C3C6B90A-6FB3-4180-AB5A-65593A9CF2C1}" dt="2022-10-03T17:34:15.700" v="639" actId="1076"/>
          <ac:picMkLst>
            <pc:docMk/>
            <pc:sldMk cId="755096378" sldId="279"/>
            <ac:picMk id="4" creationId="{74D16984-529C-5417-5BDB-2807B1C042E4}"/>
          </ac:picMkLst>
        </pc:picChg>
        <pc:picChg chg="add mod">
          <ac:chgData name="Luis Enrique Garrido López" userId="f42cccb0-40a9-4a3e-96fc-13d53be6c365" providerId="ADAL" clId="{C3C6B90A-6FB3-4180-AB5A-65593A9CF2C1}" dt="2022-10-03T17:34:15.700" v="639" actId="1076"/>
          <ac:picMkLst>
            <pc:docMk/>
            <pc:sldMk cId="755096378" sldId="279"/>
            <ac:picMk id="5" creationId="{4D8AD7B5-8361-1914-2713-775991F04E5F}"/>
          </ac:picMkLst>
        </pc:picChg>
        <pc:picChg chg="add mod">
          <ac:chgData name="Luis Enrique Garrido López" userId="f42cccb0-40a9-4a3e-96fc-13d53be6c365" providerId="ADAL" clId="{C3C6B90A-6FB3-4180-AB5A-65593A9CF2C1}" dt="2022-10-03T17:34:15.700" v="639" actId="1076"/>
          <ac:picMkLst>
            <pc:docMk/>
            <pc:sldMk cId="755096378" sldId="279"/>
            <ac:picMk id="7" creationId="{901F761E-1F88-3881-5C16-5AD47E0186A4}"/>
          </ac:picMkLst>
        </pc:picChg>
        <pc:picChg chg="add mod">
          <ac:chgData name="Luis Enrique Garrido López" userId="f42cccb0-40a9-4a3e-96fc-13d53be6c365" providerId="ADAL" clId="{C3C6B90A-6FB3-4180-AB5A-65593A9CF2C1}" dt="2022-10-03T17:34:15.700" v="639" actId="1076"/>
          <ac:picMkLst>
            <pc:docMk/>
            <pc:sldMk cId="755096378" sldId="279"/>
            <ac:picMk id="8" creationId="{AF5BD6C1-B3F1-ADD1-0BAD-29748957ADEE}"/>
          </ac:picMkLst>
        </pc:picChg>
        <pc:picChg chg="add mod">
          <ac:chgData name="Luis Enrique Garrido López" userId="f42cccb0-40a9-4a3e-96fc-13d53be6c365" providerId="ADAL" clId="{C3C6B90A-6FB3-4180-AB5A-65593A9CF2C1}" dt="2022-10-03T17:34:15.700" v="639" actId="1076"/>
          <ac:picMkLst>
            <pc:docMk/>
            <pc:sldMk cId="755096378" sldId="279"/>
            <ac:picMk id="9" creationId="{CE41F711-0FD7-3707-CB7E-E00ACD74403D}"/>
          </ac:picMkLst>
        </pc:picChg>
        <pc:picChg chg="add mod">
          <ac:chgData name="Luis Enrique Garrido López" userId="f42cccb0-40a9-4a3e-96fc-13d53be6c365" providerId="ADAL" clId="{C3C6B90A-6FB3-4180-AB5A-65593A9CF2C1}" dt="2022-10-03T17:34:15.700" v="639" actId="1076"/>
          <ac:picMkLst>
            <pc:docMk/>
            <pc:sldMk cId="755096378" sldId="279"/>
            <ac:picMk id="10" creationId="{B7AE1220-3CED-7520-E31C-A1CC636A69A8}"/>
          </ac:picMkLst>
        </pc:picChg>
        <pc:picChg chg="add mod">
          <ac:chgData name="Luis Enrique Garrido López" userId="f42cccb0-40a9-4a3e-96fc-13d53be6c365" providerId="ADAL" clId="{C3C6B90A-6FB3-4180-AB5A-65593A9CF2C1}" dt="2022-10-03T17:34:15.700" v="639" actId="1076"/>
          <ac:picMkLst>
            <pc:docMk/>
            <pc:sldMk cId="755096378" sldId="279"/>
            <ac:picMk id="11" creationId="{539CD329-77EA-89C1-E223-DD2032C7E9EE}"/>
          </ac:picMkLst>
        </pc:picChg>
        <pc:picChg chg="add mod">
          <ac:chgData name="Luis Enrique Garrido López" userId="f42cccb0-40a9-4a3e-96fc-13d53be6c365" providerId="ADAL" clId="{C3C6B90A-6FB3-4180-AB5A-65593A9CF2C1}" dt="2022-10-03T17:34:15.700" v="639" actId="1076"/>
          <ac:picMkLst>
            <pc:docMk/>
            <pc:sldMk cId="755096378" sldId="279"/>
            <ac:picMk id="12" creationId="{BEB9DE32-5D91-B284-4C73-9A8C13EDDB96}"/>
          </ac:picMkLst>
        </pc:picChg>
        <pc:picChg chg="add mod">
          <ac:chgData name="Luis Enrique Garrido López" userId="f42cccb0-40a9-4a3e-96fc-13d53be6c365" providerId="ADAL" clId="{C3C6B90A-6FB3-4180-AB5A-65593A9CF2C1}" dt="2022-10-03T17:34:15.700" v="639" actId="1076"/>
          <ac:picMkLst>
            <pc:docMk/>
            <pc:sldMk cId="755096378" sldId="279"/>
            <ac:picMk id="13" creationId="{74751CF1-BCC3-0C96-40BB-C96222C88767}"/>
          </ac:picMkLst>
        </pc:picChg>
        <pc:picChg chg="add mod">
          <ac:chgData name="Luis Enrique Garrido López" userId="f42cccb0-40a9-4a3e-96fc-13d53be6c365" providerId="ADAL" clId="{C3C6B90A-6FB3-4180-AB5A-65593A9CF2C1}" dt="2022-10-03T17:34:15.700" v="639" actId="1076"/>
          <ac:picMkLst>
            <pc:docMk/>
            <pc:sldMk cId="755096378" sldId="279"/>
            <ac:picMk id="14" creationId="{54332147-F49B-0817-915D-1AC2780096EA}"/>
          </ac:picMkLst>
        </pc:picChg>
        <pc:picChg chg="add mod">
          <ac:chgData name="Luis Enrique Garrido López" userId="f42cccb0-40a9-4a3e-96fc-13d53be6c365" providerId="ADAL" clId="{C3C6B90A-6FB3-4180-AB5A-65593A9CF2C1}" dt="2022-10-03T17:34:15.700" v="639" actId="1076"/>
          <ac:picMkLst>
            <pc:docMk/>
            <pc:sldMk cId="755096378" sldId="279"/>
            <ac:picMk id="15" creationId="{C4120F5E-47B7-5E43-53C7-9C60FBA5E53B}"/>
          </ac:picMkLst>
        </pc:picChg>
        <pc:picChg chg="add mod">
          <ac:chgData name="Luis Enrique Garrido López" userId="f42cccb0-40a9-4a3e-96fc-13d53be6c365" providerId="ADAL" clId="{C3C6B90A-6FB3-4180-AB5A-65593A9CF2C1}" dt="2022-10-03T17:34:15.700" v="639" actId="1076"/>
          <ac:picMkLst>
            <pc:docMk/>
            <pc:sldMk cId="755096378" sldId="279"/>
            <ac:picMk id="17" creationId="{F8CA466B-05AB-25F4-9D74-8E9EF86EB357}"/>
          </ac:picMkLst>
        </pc:picChg>
      </pc:sldChg>
      <pc:sldChg chg="addSp delSp modSp add mod modAnim">
        <pc:chgData name="Luis Enrique Garrido López" userId="f42cccb0-40a9-4a3e-96fc-13d53be6c365" providerId="ADAL" clId="{C3C6B90A-6FB3-4180-AB5A-65593A9CF2C1}" dt="2022-10-03T17:35:00.594" v="645" actId="1076"/>
        <pc:sldMkLst>
          <pc:docMk/>
          <pc:sldMk cId="1345484030" sldId="280"/>
        </pc:sldMkLst>
        <pc:spChg chg="mod">
          <ac:chgData name="Luis Enrique Garrido López" userId="f42cccb0-40a9-4a3e-96fc-13d53be6c365" providerId="ADAL" clId="{C3C6B90A-6FB3-4180-AB5A-65593A9CF2C1}" dt="2022-10-03T17:10:09.957" v="636" actId="27636"/>
          <ac:spMkLst>
            <pc:docMk/>
            <pc:sldMk cId="1345484030" sldId="280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C3C6B90A-6FB3-4180-AB5A-65593A9CF2C1}" dt="2022-10-03T17:10:12.091" v="637" actId="478"/>
          <ac:spMkLst>
            <pc:docMk/>
            <pc:sldMk cId="1345484030" sldId="280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C3C6B90A-6FB3-4180-AB5A-65593A9CF2C1}" dt="2022-10-03T17:34:49.019" v="643" actId="1076"/>
          <ac:spMkLst>
            <pc:docMk/>
            <pc:sldMk cId="1345484030" sldId="280"/>
            <ac:spMk id="4" creationId="{AF004876-9827-5FAA-1788-A26367A7A94A}"/>
          </ac:spMkLst>
        </pc:spChg>
        <pc:spChg chg="add mod">
          <ac:chgData name="Luis Enrique Garrido López" userId="f42cccb0-40a9-4a3e-96fc-13d53be6c365" providerId="ADAL" clId="{C3C6B90A-6FB3-4180-AB5A-65593A9CF2C1}" dt="2022-10-03T17:34:49.019" v="643" actId="1076"/>
          <ac:spMkLst>
            <pc:docMk/>
            <pc:sldMk cId="1345484030" sldId="280"/>
            <ac:spMk id="5" creationId="{3CA4F600-A2C8-FD95-A4BD-2DD51EFCED1E}"/>
          </ac:spMkLst>
        </pc:spChg>
        <pc:spChg chg="add mod">
          <ac:chgData name="Luis Enrique Garrido López" userId="f42cccb0-40a9-4a3e-96fc-13d53be6c365" providerId="ADAL" clId="{C3C6B90A-6FB3-4180-AB5A-65593A9CF2C1}" dt="2022-10-03T17:34:49.019" v="643" actId="1076"/>
          <ac:spMkLst>
            <pc:docMk/>
            <pc:sldMk cId="1345484030" sldId="280"/>
            <ac:spMk id="8" creationId="{9745F7FB-C7CC-B050-4DB3-A323BB68193C}"/>
          </ac:spMkLst>
        </pc:spChg>
        <pc:spChg chg="add mod">
          <ac:chgData name="Luis Enrique Garrido López" userId="f42cccb0-40a9-4a3e-96fc-13d53be6c365" providerId="ADAL" clId="{C3C6B90A-6FB3-4180-AB5A-65593A9CF2C1}" dt="2022-10-03T17:34:49.019" v="643" actId="1076"/>
          <ac:spMkLst>
            <pc:docMk/>
            <pc:sldMk cId="1345484030" sldId="280"/>
            <ac:spMk id="9" creationId="{1BB8B180-58B6-0E79-F6A4-3B73CC47B566}"/>
          </ac:spMkLst>
        </pc:spChg>
        <pc:picChg chg="add mod">
          <ac:chgData name="Luis Enrique Garrido López" userId="f42cccb0-40a9-4a3e-96fc-13d53be6c365" providerId="ADAL" clId="{C3C6B90A-6FB3-4180-AB5A-65593A9CF2C1}" dt="2022-10-03T17:34:49.019" v="643" actId="1076"/>
          <ac:picMkLst>
            <pc:docMk/>
            <pc:sldMk cId="1345484030" sldId="280"/>
            <ac:picMk id="6" creationId="{EA7A47A5-E293-A14C-1720-F683908EDE9B}"/>
          </ac:picMkLst>
        </pc:picChg>
        <pc:picChg chg="add mod">
          <ac:chgData name="Luis Enrique Garrido López" userId="f42cccb0-40a9-4a3e-96fc-13d53be6c365" providerId="ADAL" clId="{C3C6B90A-6FB3-4180-AB5A-65593A9CF2C1}" dt="2022-10-03T17:34:49.019" v="643" actId="1076"/>
          <ac:picMkLst>
            <pc:docMk/>
            <pc:sldMk cId="1345484030" sldId="280"/>
            <ac:picMk id="7" creationId="{399B8BD2-D873-32F0-0102-27F5A7A08A8C}"/>
          </ac:picMkLst>
        </pc:picChg>
        <pc:picChg chg="add mod">
          <ac:chgData name="Luis Enrique Garrido López" userId="f42cccb0-40a9-4a3e-96fc-13d53be6c365" providerId="ADAL" clId="{C3C6B90A-6FB3-4180-AB5A-65593A9CF2C1}" dt="2022-10-03T17:34:49.019" v="643" actId="1076"/>
          <ac:picMkLst>
            <pc:docMk/>
            <pc:sldMk cId="1345484030" sldId="280"/>
            <ac:picMk id="10" creationId="{22E7C32F-7977-25FB-8AF4-75C0879B43AD}"/>
          </ac:picMkLst>
        </pc:picChg>
        <pc:picChg chg="add mod">
          <ac:chgData name="Luis Enrique Garrido López" userId="f42cccb0-40a9-4a3e-96fc-13d53be6c365" providerId="ADAL" clId="{C3C6B90A-6FB3-4180-AB5A-65593A9CF2C1}" dt="2022-10-03T17:34:49.019" v="643" actId="1076"/>
          <ac:picMkLst>
            <pc:docMk/>
            <pc:sldMk cId="1345484030" sldId="280"/>
            <ac:picMk id="11" creationId="{CC7D5464-F830-0296-1BE9-F93C60A0F7D3}"/>
          </ac:picMkLst>
        </pc:picChg>
        <pc:picChg chg="add mod">
          <ac:chgData name="Luis Enrique Garrido López" userId="f42cccb0-40a9-4a3e-96fc-13d53be6c365" providerId="ADAL" clId="{C3C6B90A-6FB3-4180-AB5A-65593A9CF2C1}" dt="2022-10-03T17:34:49.019" v="643" actId="1076"/>
          <ac:picMkLst>
            <pc:docMk/>
            <pc:sldMk cId="1345484030" sldId="280"/>
            <ac:picMk id="12" creationId="{ADB2C1C8-BFC9-8797-60B2-C38C166C54B6}"/>
          </ac:picMkLst>
        </pc:picChg>
        <pc:picChg chg="add mod">
          <ac:chgData name="Luis Enrique Garrido López" userId="f42cccb0-40a9-4a3e-96fc-13d53be6c365" providerId="ADAL" clId="{C3C6B90A-6FB3-4180-AB5A-65593A9CF2C1}" dt="2022-10-03T17:34:49.019" v="643" actId="1076"/>
          <ac:picMkLst>
            <pc:docMk/>
            <pc:sldMk cId="1345484030" sldId="280"/>
            <ac:picMk id="13" creationId="{C802DBC0-72F8-1878-E4D5-20D0AF126A98}"/>
          </ac:picMkLst>
        </pc:picChg>
        <pc:picChg chg="add mod">
          <ac:chgData name="Luis Enrique Garrido López" userId="f42cccb0-40a9-4a3e-96fc-13d53be6c365" providerId="ADAL" clId="{C3C6B90A-6FB3-4180-AB5A-65593A9CF2C1}" dt="2022-10-03T17:34:49.019" v="643" actId="1076"/>
          <ac:picMkLst>
            <pc:docMk/>
            <pc:sldMk cId="1345484030" sldId="280"/>
            <ac:picMk id="14" creationId="{1F1E367D-390F-CE62-6A2B-B8902D22FD79}"/>
          </ac:picMkLst>
        </pc:picChg>
        <pc:picChg chg="add mod">
          <ac:chgData name="Luis Enrique Garrido López" userId="f42cccb0-40a9-4a3e-96fc-13d53be6c365" providerId="ADAL" clId="{C3C6B90A-6FB3-4180-AB5A-65593A9CF2C1}" dt="2022-10-03T17:34:49.019" v="643" actId="1076"/>
          <ac:picMkLst>
            <pc:docMk/>
            <pc:sldMk cId="1345484030" sldId="280"/>
            <ac:picMk id="15" creationId="{5141D423-7CB8-B6FF-50C8-C7796504E8EC}"/>
          </ac:picMkLst>
        </pc:picChg>
        <pc:picChg chg="add mod">
          <ac:chgData name="Luis Enrique Garrido López" userId="f42cccb0-40a9-4a3e-96fc-13d53be6c365" providerId="ADAL" clId="{C3C6B90A-6FB3-4180-AB5A-65593A9CF2C1}" dt="2022-10-03T17:34:49.019" v="643" actId="1076"/>
          <ac:picMkLst>
            <pc:docMk/>
            <pc:sldMk cId="1345484030" sldId="280"/>
            <ac:picMk id="16" creationId="{28F2CB25-5EEE-4BC1-FED6-7A25FE57EAC3}"/>
          </ac:picMkLst>
        </pc:picChg>
        <pc:picChg chg="add mod">
          <ac:chgData name="Luis Enrique Garrido López" userId="f42cccb0-40a9-4a3e-96fc-13d53be6c365" providerId="ADAL" clId="{C3C6B90A-6FB3-4180-AB5A-65593A9CF2C1}" dt="2022-10-03T17:34:49.019" v="643" actId="1076"/>
          <ac:picMkLst>
            <pc:docMk/>
            <pc:sldMk cId="1345484030" sldId="280"/>
            <ac:picMk id="17" creationId="{038D16D3-7F93-A074-12C9-7A8926222B79}"/>
          </ac:picMkLst>
        </pc:picChg>
        <pc:picChg chg="add mod">
          <ac:chgData name="Luis Enrique Garrido López" userId="f42cccb0-40a9-4a3e-96fc-13d53be6c365" providerId="ADAL" clId="{C3C6B90A-6FB3-4180-AB5A-65593A9CF2C1}" dt="2022-10-03T17:34:49.019" v="643" actId="1076"/>
          <ac:picMkLst>
            <pc:docMk/>
            <pc:sldMk cId="1345484030" sldId="280"/>
            <ac:picMk id="18" creationId="{DBAFF560-1CD3-DF85-F824-6A644C37043D}"/>
          </ac:picMkLst>
        </pc:picChg>
        <pc:picChg chg="add mod">
          <ac:chgData name="Luis Enrique Garrido López" userId="f42cccb0-40a9-4a3e-96fc-13d53be6c365" providerId="ADAL" clId="{C3C6B90A-6FB3-4180-AB5A-65593A9CF2C1}" dt="2022-10-03T17:34:49.019" v="643" actId="1076"/>
          <ac:picMkLst>
            <pc:docMk/>
            <pc:sldMk cId="1345484030" sldId="280"/>
            <ac:picMk id="25" creationId="{2707AC58-F5E1-B7F1-0D20-0997CEFAB9BF}"/>
          </ac:picMkLst>
        </pc:picChg>
        <pc:picChg chg="add mod">
          <ac:chgData name="Luis Enrique Garrido López" userId="f42cccb0-40a9-4a3e-96fc-13d53be6c365" providerId="ADAL" clId="{C3C6B90A-6FB3-4180-AB5A-65593A9CF2C1}" dt="2022-10-03T17:34:49.019" v="643" actId="1076"/>
          <ac:picMkLst>
            <pc:docMk/>
            <pc:sldMk cId="1345484030" sldId="280"/>
            <ac:picMk id="26" creationId="{95C0D0B6-2884-F75F-A8ED-E83E4E1F7CEF}"/>
          </ac:picMkLst>
        </pc:picChg>
        <pc:picChg chg="add mod">
          <ac:chgData name="Luis Enrique Garrido López" userId="f42cccb0-40a9-4a3e-96fc-13d53be6c365" providerId="ADAL" clId="{C3C6B90A-6FB3-4180-AB5A-65593A9CF2C1}" dt="2022-10-03T17:35:00.594" v="645" actId="1076"/>
          <ac:picMkLst>
            <pc:docMk/>
            <pc:sldMk cId="1345484030" sldId="280"/>
            <ac:picMk id="27" creationId="{7F40C408-3C6C-5436-40CA-6DB298012DB7}"/>
          </ac:picMkLst>
        </pc:picChg>
        <pc:cxnChg chg="add mod">
          <ac:chgData name="Luis Enrique Garrido López" userId="f42cccb0-40a9-4a3e-96fc-13d53be6c365" providerId="ADAL" clId="{C3C6B90A-6FB3-4180-AB5A-65593A9CF2C1}" dt="2022-10-03T17:34:49.019" v="643" actId="1076"/>
          <ac:cxnSpMkLst>
            <pc:docMk/>
            <pc:sldMk cId="1345484030" sldId="280"/>
            <ac:cxnSpMk id="19" creationId="{72BEC39A-2741-3572-2E46-082C17F0A40F}"/>
          </ac:cxnSpMkLst>
        </pc:cxnChg>
        <pc:cxnChg chg="add mod">
          <ac:chgData name="Luis Enrique Garrido López" userId="f42cccb0-40a9-4a3e-96fc-13d53be6c365" providerId="ADAL" clId="{C3C6B90A-6FB3-4180-AB5A-65593A9CF2C1}" dt="2022-10-03T17:34:49.019" v="643" actId="1076"/>
          <ac:cxnSpMkLst>
            <pc:docMk/>
            <pc:sldMk cId="1345484030" sldId="280"/>
            <ac:cxnSpMk id="20" creationId="{A1E3AAFF-0B2F-D365-EA4C-6D51241DCB7E}"/>
          </ac:cxnSpMkLst>
        </pc:cxnChg>
        <pc:cxnChg chg="add mod">
          <ac:chgData name="Luis Enrique Garrido López" userId="f42cccb0-40a9-4a3e-96fc-13d53be6c365" providerId="ADAL" clId="{C3C6B90A-6FB3-4180-AB5A-65593A9CF2C1}" dt="2022-10-03T17:34:49.019" v="643" actId="1076"/>
          <ac:cxnSpMkLst>
            <pc:docMk/>
            <pc:sldMk cId="1345484030" sldId="280"/>
            <ac:cxnSpMk id="21" creationId="{7DC2E322-B0AF-9BF0-DA79-7CB571B6EF92}"/>
          </ac:cxnSpMkLst>
        </pc:cxnChg>
        <pc:cxnChg chg="add mod">
          <ac:chgData name="Luis Enrique Garrido López" userId="f42cccb0-40a9-4a3e-96fc-13d53be6c365" providerId="ADAL" clId="{C3C6B90A-6FB3-4180-AB5A-65593A9CF2C1}" dt="2022-10-03T17:34:49.019" v="643" actId="1076"/>
          <ac:cxnSpMkLst>
            <pc:docMk/>
            <pc:sldMk cId="1345484030" sldId="280"/>
            <ac:cxnSpMk id="22" creationId="{70ADF1B5-5F67-8669-BF8F-48C1C10BD762}"/>
          </ac:cxnSpMkLst>
        </pc:cxnChg>
        <pc:cxnChg chg="add mod">
          <ac:chgData name="Luis Enrique Garrido López" userId="f42cccb0-40a9-4a3e-96fc-13d53be6c365" providerId="ADAL" clId="{C3C6B90A-6FB3-4180-AB5A-65593A9CF2C1}" dt="2022-10-03T17:34:49.019" v="643" actId="1076"/>
          <ac:cxnSpMkLst>
            <pc:docMk/>
            <pc:sldMk cId="1345484030" sldId="280"/>
            <ac:cxnSpMk id="23" creationId="{F1D369F9-E066-324F-AB40-C37BD51058B7}"/>
          </ac:cxnSpMkLst>
        </pc:cxnChg>
        <pc:cxnChg chg="add mod">
          <ac:chgData name="Luis Enrique Garrido López" userId="f42cccb0-40a9-4a3e-96fc-13d53be6c365" providerId="ADAL" clId="{C3C6B90A-6FB3-4180-AB5A-65593A9CF2C1}" dt="2022-10-03T17:34:49.019" v="643" actId="1076"/>
          <ac:cxnSpMkLst>
            <pc:docMk/>
            <pc:sldMk cId="1345484030" sldId="280"/>
            <ac:cxnSpMk id="24" creationId="{FE47A57A-5DFA-BC01-642E-377600A40EDD}"/>
          </ac:cxnSpMkLst>
        </pc:cxnChg>
      </pc:sldChg>
      <pc:sldChg chg="addSp delSp modSp add mod modAnim">
        <pc:chgData name="Luis Enrique Garrido López" userId="f42cccb0-40a9-4a3e-96fc-13d53be6c365" providerId="ADAL" clId="{C3C6B90A-6FB3-4180-AB5A-65593A9CF2C1}" dt="2022-10-03T17:43:06.474" v="701" actId="1076"/>
        <pc:sldMkLst>
          <pc:docMk/>
          <pc:sldMk cId="2931453681" sldId="281"/>
        </pc:sldMkLst>
        <pc:spChg chg="mod">
          <ac:chgData name="Luis Enrique Garrido López" userId="f42cccb0-40a9-4a3e-96fc-13d53be6c365" providerId="ADAL" clId="{C3C6B90A-6FB3-4180-AB5A-65593A9CF2C1}" dt="2022-10-03T17:38:22.201" v="655" actId="27636"/>
          <ac:spMkLst>
            <pc:docMk/>
            <pc:sldMk cId="2931453681" sldId="281"/>
            <ac:spMk id="2" creationId="{D9A958BE-AA5F-973D-118B-3A66352DB29B}"/>
          </ac:spMkLst>
        </pc:spChg>
        <pc:spChg chg="del mod">
          <ac:chgData name="Luis Enrique Garrido López" userId="f42cccb0-40a9-4a3e-96fc-13d53be6c365" providerId="ADAL" clId="{C3C6B90A-6FB3-4180-AB5A-65593A9CF2C1}" dt="2022-10-03T17:38:25.520" v="657" actId="478"/>
          <ac:spMkLst>
            <pc:docMk/>
            <pc:sldMk cId="2931453681" sldId="281"/>
            <ac:spMk id="3" creationId="{E2AB0634-62A0-8E1A-50B2-7103BC91F68F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6" creationId="{1BDD85CB-D47E-3931-ED8C-6D344FBDAC9D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7" creationId="{3932B039-718A-6E0B-D471-1A7CADEC361D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8" creationId="{3E22BEB4-3EBA-71AA-E89C-A2049693250F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9" creationId="{5960E543-F134-19F5-62CE-FC0A5E240198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10" creationId="{8B61EBDA-3215-EC9D-F140-561F45236A0F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11" creationId="{B21A17DF-AD21-DC15-7E2B-21545FB454BC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12" creationId="{1492EFCC-048E-5098-9CE9-FE0724480415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13" creationId="{7343380B-7545-E08D-4299-6014FBCC78ED}"/>
          </ac:spMkLst>
        </pc:spChg>
        <pc:spChg chg="add 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14" creationId="{F095676C-DDEF-9FD0-828A-F1C95017924A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16" creationId="{746CDD0E-D3A7-2D17-717B-AAD3CA845DFF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18" creationId="{29E902E7-DCAE-949A-73FF-92A4EF5C0057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19" creationId="{16AAB766-DCB3-79D8-2F56-13F3EDB74071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20" creationId="{87584F6A-1B31-6A96-D083-5470C966253B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21" creationId="{1CEA08BC-C7E6-46DD-B69B-4CC3C3F2C06B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22" creationId="{E805CE8E-EE16-9ECD-BC34-268357A72C84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23" creationId="{80B387B0-9495-B1D0-0764-701D864F2937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24" creationId="{9A75931C-681D-A003-14E1-4E6BE4BFE19A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25" creationId="{79BDD19F-B91C-90FE-B568-D0DC11B887EA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26" creationId="{72899CB1-262F-3431-3FB7-55B133240301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27" creationId="{C71E9F66-91D6-0CF8-8CB4-1497FA129FD0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28" creationId="{E5392138-C096-D78A-A760-564F995C55B3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29" creationId="{C2C7FF97-C627-BD3C-C6A4-3487993B1906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33" creationId="{EF0F39CE-7C7A-0155-B51E-972B2BBA6781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34" creationId="{E166511A-A104-46D9-9177-C2A9A5F1B066}"/>
          </ac:spMkLst>
        </pc:spChg>
        <pc:spChg chg="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35" creationId="{63EBD1C3-DC6B-C83A-5934-D8627DEAB342}"/>
          </ac:spMkLst>
        </pc:spChg>
        <pc:spChg chg="add mod">
          <ac:chgData name="Luis Enrique Garrido López" userId="f42cccb0-40a9-4a3e-96fc-13d53be6c365" providerId="ADAL" clId="{C3C6B90A-6FB3-4180-AB5A-65593A9CF2C1}" dt="2022-10-03T17:41:20.325" v="664" actId="1076"/>
          <ac:spMkLst>
            <pc:docMk/>
            <pc:sldMk cId="2931453681" sldId="281"/>
            <ac:spMk id="37" creationId="{E423B485-3049-0848-8414-F7CFF9918467}"/>
          </ac:spMkLst>
        </pc:spChg>
        <pc:spChg chg="add mod">
          <ac:chgData name="Luis Enrique Garrido López" userId="f42cccb0-40a9-4a3e-96fc-13d53be6c365" providerId="ADAL" clId="{C3C6B90A-6FB3-4180-AB5A-65593A9CF2C1}" dt="2022-10-03T17:42:46.451" v="697" actId="1076"/>
          <ac:spMkLst>
            <pc:docMk/>
            <pc:sldMk cId="2931453681" sldId="281"/>
            <ac:spMk id="38" creationId="{10DAC190-0F3C-8979-6151-DFA31C1E6C2B}"/>
          </ac:spMkLst>
        </pc:spChg>
        <pc:spChg chg="add mod">
          <ac:chgData name="Luis Enrique Garrido López" userId="f42cccb0-40a9-4a3e-96fc-13d53be6c365" providerId="ADAL" clId="{C3C6B90A-6FB3-4180-AB5A-65593A9CF2C1}" dt="2022-10-03T17:43:06.474" v="701" actId="1076"/>
          <ac:spMkLst>
            <pc:docMk/>
            <pc:sldMk cId="2931453681" sldId="281"/>
            <ac:spMk id="42" creationId="{159DAAC5-0B9A-87C2-A8DC-69BEA02AC4B4}"/>
          </ac:spMkLst>
        </pc:spChg>
        <pc:grpChg chg="add mod">
          <ac:chgData name="Luis Enrique Garrido López" userId="f42cccb0-40a9-4a3e-96fc-13d53be6c365" providerId="ADAL" clId="{C3C6B90A-6FB3-4180-AB5A-65593A9CF2C1}" dt="2022-10-03T17:41:20.325" v="664" actId="1076"/>
          <ac:grpSpMkLst>
            <pc:docMk/>
            <pc:sldMk cId="2931453681" sldId="281"/>
            <ac:grpSpMk id="5" creationId="{A7A5BB0E-D093-D499-CBF5-2F3C8AECE0B0}"/>
          </ac:grpSpMkLst>
        </pc:grpChg>
        <pc:grpChg chg="add mod">
          <ac:chgData name="Luis Enrique Garrido López" userId="f42cccb0-40a9-4a3e-96fc-13d53be6c365" providerId="ADAL" clId="{C3C6B90A-6FB3-4180-AB5A-65593A9CF2C1}" dt="2022-10-03T17:41:20.325" v="664" actId="1076"/>
          <ac:grpSpMkLst>
            <pc:docMk/>
            <pc:sldMk cId="2931453681" sldId="281"/>
            <ac:grpSpMk id="15" creationId="{B03AC612-3D58-86D7-C076-5D31B9E4729A}"/>
          </ac:grpSpMkLst>
        </pc:grpChg>
        <pc:grpChg chg="mod">
          <ac:chgData name="Luis Enrique Garrido López" userId="f42cccb0-40a9-4a3e-96fc-13d53be6c365" providerId="ADAL" clId="{C3C6B90A-6FB3-4180-AB5A-65593A9CF2C1}" dt="2022-10-03T17:41:20.325" v="664" actId="1076"/>
          <ac:grpSpMkLst>
            <pc:docMk/>
            <pc:sldMk cId="2931453681" sldId="281"/>
            <ac:grpSpMk id="17" creationId="{1A1CF0EC-9192-B502-87A1-6AB1EA3345DE}"/>
          </ac:grpSpMkLst>
        </pc:grpChg>
        <pc:grpChg chg="add mod">
          <ac:chgData name="Luis Enrique Garrido López" userId="f42cccb0-40a9-4a3e-96fc-13d53be6c365" providerId="ADAL" clId="{C3C6B90A-6FB3-4180-AB5A-65593A9CF2C1}" dt="2022-10-03T17:41:20.325" v="664" actId="1076"/>
          <ac:grpSpMkLst>
            <pc:docMk/>
            <pc:sldMk cId="2931453681" sldId="281"/>
            <ac:grpSpMk id="32" creationId="{42576B01-E60E-CB83-EA65-192E868303FD}"/>
          </ac:grpSpMkLst>
        </pc:grpChg>
        <pc:picChg chg="add mod">
          <ac:chgData name="Luis Enrique Garrido López" userId="f42cccb0-40a9-4a3e-96fc-13d53be6c365" providerId="ADAL" clId="{C3C6B90A-6FB3-4180-AB5A-65593A9CF2C1}" dt="2022-10-03T17:41:20.325" v="664" actId="1076"/>
          <ac:picMkLst>
            <pc:docMk/>
            <pc:sldMk cId="2931453681" sldId="281"/>
            <ac:picMk id="4" creationId="{EF1D3372-3486-98EF-C2F3-BB91AB17193C}"/>
          </ac:picMkLst>
        </pc:picChg>
        <pc:picChg chg="add mod">
          <ac:chgData name="Luis Enrique Garrido López" userId="f42cccb0-40a9-4a3e-96fc-13d53be6c365" providerId="ADAL" clId="{C3C6B90A-6FB3-4180-AB5A-65593A9CF2C1}" dt="2022-10-03T17:41:20.325" v="664" actId="1076"/>
          <ac:picMkLst>
            <pc:docMk/>
            <pc:sldMk cId="2931453681" sldId="281"/>
            <ac:picMk id="30" creationId="{D7D66680-0DF8-9556-A4CF-B3A3DB2FA911}"/>
          </ac:picMkLst>
        </pc:picChg>
        <pc:picChg chg="add mod">
          <ac:chgData name="Luis Enrique Garrido López" userId="f42cccb0-40a9-4a3e-96fc-13d53be6c365" providerId="ADAL" clId="{C3C6B90A-6FB3-4180-AB5A-65593A9CF2C1}" dt="2022-10-03T17:41:20.325" v="664" actId="1076"/>
          <ac:picMkLst>
            <pc:docMk/>
            <pc:sldMk cId="2931453681" sldId="281"/>
            <ac:picMk id="39" creationId="{E8FC7A46-9CAD-4059-6623-38593867E791}"/>
          </ac:picMkLst>
        </pc:picChg>
        <pc:picChg chg="add mod">
          <ac:chgData name="Luis Enrique Garrido López" userId="f42cccb0-40a9-4a3e-96fc-13d53be6c365" providerId="ADAL" clId="{C3C6B90A-6FB3-4180-AB5A-65593A9CF2C1}" dt="2022-10-03T17:41:20.325" v="664" actId="1076"/>
          <ac:picMkLst>
            <pc:docMk/>
            <pc:sldMk cId="2931453681" sldId="281"/>
            <ac:picMk id="40" creationId="{A94D2091-E529-26B9-86A5-E31863A7E7E4}"/>
          </ac:picMkLst>
        </pc:picChg>
        <pc:picChg chg="add mod">
          <ac:chgData name="Luis Enrique Garrido López" userId="f42cccb0-40a9-4a3e-96fc-13d53be6c365" providerId="ADAL" clId="{C3C6B90A-6FB3-4180-AB5A-65593A9CF2C1}" dt="2022-10-03T17:41:20.325" v="664" actId="1076"/>
          <ac:picMkLst>
            <pc:docMk/>
            <pc:sldMk cId="2931453681" sldId="281"/>
            <ac:picMk id="41" creationId="{3C0FCD63-19E0-8E68-16DF-D41DEFFE48A2}"/>
          </ac:picMkLst>
        </pc:picChg>
        <pc:cxnChg chg="add mod">
          <ac:chgData name="Luis Enrique Garrido López" userId="f42cccb0-40a9-4a3e-96fc-13d53be6c365" providerId="ADAL" clId="{C3C6B90A-6FB3-4180-AB5A-65593A9CF2C1}" dt="2022-10-03T17:41:20.325" v="664" actId="1076"/>
          <ac:cxnSpMkLst>
            <pc:docMk/>
            <pc:sldMk cId="2931453681" sldId="281"/>
            <ac:cxnSpMk id="31" creationId="{ED50C49C-AE2E-87BE-FC9F-9520EB77863C}"/>
          </ac:cxnSpMkLst>
        </pc:cxnChg>
        <pc:cxnChg chg="add mod">
          <ac:chgData name="Luis Enrique Garrido López" userId="f42cccb0-40a9-4a3e-96fc-13d53be6c365" providerId="ADAL" clId="{C3C6B90A-6FB3-4180-AB5A-65593A9CF2C1}" dt="2022-10-03T17:41:20.325" v="664" actId="1076"/>
          <ac:cxnSpMkLst>
            <pc:docMk/>
            <pc:sldMk cId="2931453681" sldId="281"/>
            <ac:cxnSpMk id="36" creationId="{AFF5774D-551E-7D05-BCF7-DC58F5CDE21C}"/>
          </ac:cxnSpMkLst>
        </pc:cxnChg>
      </pc:sldChg>
      <pc:sldChg chg="addSp delSp modSp add del mod modAnim">
        <pc:chgData name="Luis Enrique Garrido López" userId="f42cccb0-40a9-4a3e-96fc-13d53be6c365" providerId="ADAL" clId="{C3C6B90A-6FB3-4180-AB5A-65593A9CF2C1}" dt="2022-10-03T17:50:36.389" v="766" actId="2696"/>
        <pc:sldMkLst>
          <pc:docMk/>
          <pc:sldMk cId="4267653988" sldId="282"/>
        </pc:sldMkLst>
        <pc:spChg chg="mod">
          <ac:chgData name="Luis Enrique Garrido López" userId="f42cccb0-40a9-4a3e-96fc-13d53be6c365" providerId="ADAL" clId="{C3C6B90A-6FB3-4180-AB5A-65593A9CF2C1}" dt="2022-10-03T17:43:29.516" v="705" actId="27636"/>
          <ac:spMkLst>
            <pc:docMk/>
            <pc:sldMk cId="4267653988" sldId="282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C3C6B90A-6FB3-4180-AB5A-65593A9CF2C1}" dt="2022-10-03T17:43:31.473" v="706" actId="478"/>
          <ac:spMkLst>
            <pc:docMk/>
            <pc:sldMk cId="4267653988" sldId="282"/>
            <ac:spMk id="3" creationId="{E2AB0634-62A0-8E1A-50B2-7103BC91F68F}"/>
          </ac:spMkLst>
        </pc:spChg>
        <pc:spChg chg="add del mod">
          <ac:chgData name="Luis Enrique Garrido López" userId="f42cccb0-40a9-4a3e-96fc-13d53be6c365" providerId="ADAL" clId="{C3C6B90A-6FB3-4180-AB5A-65593A9CF2C1}" dt="2022-10-03T17:47:55.185" v="739" actId="478"/>
          <ac:spMkLst>
            <pc:docMk/>
            <pc:sldMk cId="4267653988" sldId="282"/>
            <ac:spMk id="5" creationId="{B8AAB8E2-B485-817A-C957-993DF44344EA}"/>
          </ac:spMkLst>
        </pc:spChg>
        <pc:spChg chg="add mod">
          <ac:chgData name="Luis Enrique Garrido López" userId="f42cccb0-40a9-4a3e-96fc-13d53be6c365" providerId="ADAL" clId="{C3C6B90A-6FB3-4180-AB5A-65593A9CF2C1}" dt="2022-10-03T17:48:18.588" v="744" actId="1076"/>
          <ac:spMkLst>
            <pc:docMk/>
            <pc:sldMk cId="4267653988" sldId="282"/>
            <ac:spMk id="6" creationId="{B66967C3-02CB-D0E3-4AB6-66C9F7A133DD}"/>
          </ac:spMkLst>
        </pc:spChg>
        <pc:spChg chg="add mod">
          <ac:chgData name="Luis Enrique Garrido López" userId="f42cccb0-40a9-4a3e-96fc-13d53be6c365" providerId="ADAL" clId="{C3C6B90A-6FB3-4180-AB5A-65593A9CF2C1}" dt="2022-10-03T17:47:46.402" v="738" actId="1076"/>
          <ac:spMkLst>
            <pc:docMk/>
            <pc:sldMk cId="4267653988" sldId="282"/>
            <ac:spMk id="7" creationId="{D94C18E4-8879-B28B-7172-D70AFA6D35C3}"/>
          </ac:spMkLst>
        </pc:spChg>
        <pc:spChg chg="add mod">
          <ac:chgData name="Luis Enrique Garrido López" userId="f42cccb0-40a9-4a3e-96fc-13d53be6c365" providerId="ADAL" clId="{C3C6B90A-6FB3-4180-AB5A-65593A9CF2C1}" dt="2022-10-03T17:48:54.098" v="754" actId="20577"/>
          <ac:spMkLst>
            <pc:docMk/>
            <pc:sldMk cId="4267653988" sldId="282"/>
            <ac:spMk id="9" creationId="{BB723B6B-A898-C14B-CB36-9AD003307447}"/>
          </ac:spMkLst>
        </pc:spChg>
        <pc:spChg chg="add mod">
          <ac:chgData name="Luis Enrique Garrido López" userId="f42cccb0-40a9-4a3e-96fc-13d53be6c365" providerId="ADAL" clId="{C3C6B90A-6FB3-4180-AB5A-65593A9CF2C1}" dt="2022-10-03T17:47:46.402" v="738" actId="1076"/>
          <ac:spMkLst>
            <pc:docMk/>
            <pc:sldMk cId="4267653988" sldId="282"/>
            <ac:spMk id="10" creationId="{FB590D41-F5B0-08FF-3ECA-557BAF329E99}"/>
          </ac:spMkLst>
        </pc:spChg>
        <pc:spChg chg="add mod">
          <ac:chgData name="Luis Enrique Garrido López" userId="f42cccb0-40a9-4a3e-96fc-13d53be6c365" providerId="ADAL" clId="{C3C6B90A-6FB3-4180-AB5A-65593A9CF2C1}" dt="2022-10-03T17:47:46.402" v="738" actId="1076"/>
          <ac:spMkLst>
            <pc:docMk/>
            <pc:sldMk cId="4267653988" sldId="282"/>
            <ac:spMk id="11" creationId="{FD4D8C71-8A3B-E7CB-546C-5E7C6D8001C0}"/>
          </ac:spMkLst>
        </pc:spChg>
        <pc:spChg chg="add mod">
          <ac:chgData name="Luis Enrique Garrido López" userId="f42cccb0-40a9-4a3e-96fc-13d53be6c365" providerId="ADAL" clId="{C3C6B90A-6FB3-4180-AB5A-65593A9CF2C1}" dt="2022-10-03T17:47:46.402" v="738" actId="1076"/>
          <ac:spMkLst>
            <pc:docMk/>
            <pc:sldMk cId="4267653988" sldId="282"/>
            <ac:spMk id="15" creationId="{EC2B3AF0-75AA-658F-CF17-A886E33D62A0}"/>
          </ac:spMkLst>
        </pc:spChg>
        <pc:spChg chg="add mod">
          <ac:chgData name="Luis Enrique Garrido López" userId="f42cccb0-40a9-4a3e-96fc-13d53be6c365" providerId="ADAL" clId="{C3C6B90A-6FB3-4180-AB5A-65593A9CF2C1}" dt="2022-10-03T17:47:57.588" v="741" actId="1076"/>
          <ac:spMkLst>
            <pc:docMk/>
            <pc:sldMk cId="4267653988" sldId="282"/>
            <ac:spMk id="23" creationId="{B10ECBDE-0C64-1771-EDF9-D815AD98559C}"/>
          </ac:spMkLst>
        </pc:spChg>
        <pc:picChg chg="add del mod">
          <ac:chgData name="Luis Enrique Garrido López" userId="f42cccb0-40a9-4a3e-96fc-13d53be6c365" providerId="ADAL" clId="{C3C6B90A-6FB3-4180-AB5A-65593A9CF2C1}" dt="2022-10-03T17:47:55.185" v="739" actId="478"/>
          <ac:picMkLst>
            <pc:docMk/>
            <pc:sldMk cId="4267653988" sldId="282"/>
            <ac:picMk id="4" creationId="{A9C1F164-5F66-2025-AEC4-B2486CD49316}"/>
          </ac:picMkLst>
        </pc:picChg>
        <pc:picChg chg="add mod">
          <ac:chgData name="Luis Enrique Garrido López" userId="f42cccb0-40a9-4a3e-96fc-13d53be6c365" providerId="ADAL" clId="{C3C6B90A-6FB3-4180-AB5A-65593A9CF2C1}" dt="2022-10-03T17:47:46.402" v="738" actId="1076"/>
          <ac:picMkLst>
            <pc:docMk/>
            <pc:sldMk cId="4267653988" sldId="282"/>
            <ac:picMk id="8" creationId="{DD717F7C-EC5F-0849-1BBB-D61FD07C8C18}"/>
          </ac:picMkLst>
        </pc:picChg>
        <pc:picChg chg="add mod">
          <ac:chgData name="Luis Enrique Garrido López" userId="f42cccb0-40a9-4a3e-96fc-13d53be6c365" providerId="ADAL" clId="{C3C6B90A-6FB3-4180-AB5A-65593A9CF2C1}" dt="2022-10-03T17:47:57.588" v="741" actId="1076"/>
          <ac:picMkLst>
            <pc:docMk/>
            <pc:sldMk cId="4267653988" sldId="282"/>
            <ac:picMk id="22" creationId="{43672916-8312-D3CE-F541-A6DDEEE1EEE8}"/>
          </ac:picMkLst>
        </pc:picChg>
        <pc:cxnChg chg="add mod">
          <ac:chgData name="Luis Enrique Garrido López" userId="f42cccb0-40a9-4a3e-96fc-13d53be6c365" providerId="ADAL" clId="{C3C6B90A-6FB3-4180-AB5A-65593A9CF2C1}" dt="2022-10-03T17:47:46.402" v="738" actId="1076"/>
          <ac:cxnSpMkLst>
            <pc:docMk/>
            <pc:sldMk cId="4267653988" sldId="282"/>
            <ac:cxnSpMk id="12" creationId="{F6E412F7-C3A9-7916-B1BE-ABF77A34E547}"/>
          </ac:cxnSpMkLst>
        </pc:cxnChg>
        <pc:cxnChg chg="add mod">
          <ac:chgData name="Luis Enrique Garrido López" userId="f42cccb0-40a9-4a3e-96fc-13d53be6c365" providerId="ADAL" clId="{C3C6B90A-6FB3-4180-AB5A-65593A9CF2C1}" dt="2022-10-03T17:47:46.402" v="738" actId="1076"/>
          <ac:cxnSpMkLst>
            <pc:docMk/>
            <pc:sldMk cId="4267653988" sldId="282"/>
            <ac:cxnSpMk id="13" creationId="{6631AF53-E3A4-1180-A70E-E6CB4D4D86B4}"/>
          </ac:cxnSpMkLst>
        </pc:cxnChg>
        <pc:cxnChg chg="add mod">
          <ac:chgData name="Luis Enrique Garrido López" userId="f42cccb0-40a9-4a3e-96fc-13d53be6c365" providerId="ADAL" clId="{C3C6B90A-6FB3-4180-AB5A-65593A9CF2C1}" dt="2022-10-03T17:47:46.402" v="738" actId="1076"/>
          <ac:cxnSpMkLst>
            <pc:docMk/>
            <pc:sldMk cId="4267653988" sldId="282"/>
            <ac:cxnSpMk id="14" creationId="{F2D5E38C-B3BB-67F1-7EA2-35165971BF0A}"/>
          </ac:cxnSpMkLst>
        </pc:cxnChg>
      </pc:sldChg>
      <pc:sldChg chg="addSp delSp modSp add mod modAnim">
        <pc:chgData name="Luis Enrique Garrido López" userId="f42cccb0-40a9-4a3e-96fc-13d53be6c365" providerId="ADAL" clId="{C3C6B90A-6FB3-4180-AB5A-65593A9CF2C1}" dt="2022-10-03T17:52:28.667" v="783" actId="20577"/>
        <pc:sldMkLst>
          <pc:docMk/>
          <pc:sldMk cId="2392995795" sldId="283"/>
        </pc:sldMkLst>
        <pc:spChg chg="mod">
          <ac:chgData name="Luis Enrique Garrido López" userId="f42cccb0-40a9-4a3e-96fc-13d53be6c365" providerId="ADAL" clId="{C3C6B90A-6FB3-4180-AB5A-65593A9CF2C1}" dt="2022-10-03T17:50:59.084" v="770" actId="27636"/>
          <ac:spMkLst>
            <pc:docMk/>
            <pc:sldMk cId="2392995795" sldId="283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C3C6B90A-6FB3-4180-AB5A-65593A9CF2C1}" dt="2022-10-03T17:51:21.611" v="771" actId="478"/>
          <ac:spMkLst>
            <pc:docMk/>
            <pc:sldMk cId="2392995795" sldId="283"/>
            <ac:spMk id="3" creationId="{E2AB0634-62A0-8E1A-50B2-7103BC91F68F}"/>
          </ac:spMkLst>
        </pc:spChg>
        <pc:spChg chg="add del mod">
          <ac:chgData name="Luis Enrique Garrido López" userId="f42cccb0-40a9-4a3e-96fc-13d53be6c365" providerId="ADAL" clId="{C3C6B90A-6FB3-4180-AB5A-65593A9CF2C1}" dt="2022-10-03T17:51:42.317" v="773"/>
          <ac:spMkLst>
            <pc:docMk/>
            <pc:sldMk cId="2392995795" sldId="283"/>
            <ac:spMk id="5" creationId="{B5424C3E-CCEC-81A8-3432-70C77859F9BC}"/>
          </ac:spMkLst>
        </pc:spChg>
        <pc:spChg chg="add del mod">
          <ac:chgData name="Luis Enrique Garrido López" userId="f42cccb0-40a9-4a3e-96fc-13d53be6c365" providerId="ADAL" clId="{C3C6B90A-6FB3-4180-AB5A-65593A9CF2C1}" dt="2022-10-03T17:51:42.317" v="773"/>
          <ac:spMkLst>
            <pc:docMk/>
            <pc:sldMk cId="2392995795" sldId="283"/>
            <ac:spMk id="6" creationId="{8DAA1DBF-6052-13D0-1AB4-F26B4C44AACF}"/>
          </ac:spMkLst>
        </pc:spChg>
        <pc:spChg chg="add del mod">
          <ac:chgData name="Luis Enrique Garrido López" userId="f42cccb0-40a9-4a3e-96fc-13d53be6c365" providerId="ADAL" clId="{C3C6B90A-6FB3-4180-AB5A-65593A9CF2C1}" dt="2022-10-03T17:51:42.317" v="773"/>
          <ac:spMkLst>
            <pc:docMk/>
            <pc:sldMk cId="2392995795" sldId="283"/>
            <ac:spMk id="7" creationId="{B21322F9-8332-FE86-8779-AC5297632D25}"/>
          </ac:spMkLst>
        </pc:spChg>
        <pc:spChg chg="add del mod">
          <ac:chgData name="Luis Enrique Garrido López" userId="f42cccb0-40a9-4a3e-96fc-13d53be6c365" providerId="ADAL" clId="{C3C6B90A-6FB3-4180-AB5A-65593A9CF2C1}" dt="2022-10-03T17:51:42.317" v="773"/>
          <ac:spMkLst>
            <pc:docMk/>
            <pc:sldMk cId="2392995795" sldId="283"/>
            <ac:spMk id="8" creationId="{907C669E-6B86-6A69-C7C9-2F729F35EBDB}"/>
          </ac:spMkLst>
        </pc:spChg>
        <pc:spChg chg="add del mod">
          <ac:chgData name="Luis Enrique Garrido López" userId="f42cccb0-40a9-4a3e-96fc-13d53be6c365" providerId="ADAL" clId="{C3C6B90A-6FB3-4180-AB5A-65593A9CF2C1}" dt="2022-10-03T17:51:42.317" v="773"/>
          <ac:spMkLst>
            <pc:docMk/>
            <pc:sldMk cId="2392995795" sldId="283"/>
            <ac:spMk id="9" creationId="{238E2562-A21D-F36F-1DC8-EDFFDCF21CE5}"/>
          </ac:spMkLst>
        </pc:spChg>
        <pc:spChg chg="add del mod">
          <ac:chgData name="Luis Enrique Garrido López" userId="f42cccb0-40a9-4a3e-96fc-13d53be6c365" providerId="ADAL" clId="{C3C6B90A-6FB3-4180-AB5A-65593A9CF2C1}" dt="2022-10-03T17:51:45.253" v="775"/>
          <ac:spMkLst>
            <pc:docMk/>
            <pc:sldMk cId="2392995795" sldId="283"/>
            <ac:spMk id="11" creationId="{46DBCEE2-D5DB-6D4D-43A2-6F7CECDD6150}"/>
          </ac:spMkLst>
        </pc:spChg>
        <pc:spChg chg="add del mod">
          <ac:chgData name="Luis Enrique Garrido López" userId="f42cccb0-40a9-4a3e-96fc-13d53be6c365" providerId="ADAL" clId="{C3C6B90A-6FB3-4180-AB5A-65593A9CF2C1}" dt="2022-10-03T17:51:45.253" v="775"/>
          <ac:spMkLst>
            <pc:docMk/>
            <pc:sldMk cId="2392995795" sldId="283"/>
            <ac:spMk id="12" creationId="{3285FC42-D515-612E-2C56-512F68E3049D}"/>
          </ac:spMkLst>
        </pc:spChg>
        <pc:spChg chg="add del mod">
          <ac:chgData name="Luis Enrique Garrido López" userId="f42cccb0-40a9-4a3e-96fc-13d53be6c365" providerId="ADAL" clId="{C3C6B90A-6FB3-4180-AB5A-65593A9CF2C1}" dt="2022-10-03T17:51:45.253" v="775"/>
          <ac:spMkLst>
            <pc:docMk/>
            <pc:sldMk cId="2392995795" sldId="283"/>
            <ac:spMk id="13" creationId="{2FAE2FF9-DCBF-0D8D-629E-4E658DF59CFD}"/>
          </ac:spMkLst>
        </pc:spChg>
        <pc:spChg chg="add del mod">
          <ac:chgData name="Luis Enrique Garrido López" userId="f42cccb0-40a9-4a3e-96fc-13d53be6c365" providerId="ADAL" clId="{C3C6B90A-6FB3-4180-AB5A-65593A9CF2C1}" dt="2022-10-03T17:51:45.253" v="775"/>
          <ac:spMkLst>
            <pc:docMk/>
            <pc:sldMk cId="2392995795" sldId="283"/>
            <ac:spMk id="14" creationId="{9A40ED06-3F2C-97B3-1B4E-14DBA5F5429E}"/>
          </ac:spMkLst>
        </pc:spChg>
        <pc:spChg chg="add del mod">
          <ac:chgData name="Luis Enrique Garrido López" userId="f42cccb0-40a9-4a3e-96fc-13d53be6c365" providerId="ADAL" clId="{C3C6B90A-6FB3-4180-AB5A-65593A9CF2C1}" dt="2022-10-03T17:51:45.253" v="775"/>
          <ac:spMkLst>
            <pc:docMk/>
            <pc:sldMk cId="2392995795" sldId="283"/>
            <ac:spMk id="15" creationId="{F0D6C022-1D6D-0D37-FBAC-BA660AC311DC}"/>
          </ac:spMkLst>
        </pc:spChg>
        <pc:spChg chg="add mod">
          <ac:chgData name="Luis Enrique Garrido López" userId="f42cccb0-40a9-4a3e-96fc-13d53be6c365" providerId="ADAL" clId="{C3C6B90A-6FB3-4180-AB5A-65593A9CF2C1}" dt="2022-10-03T17:51:55.411" v="778" actId="1076"/>
          <ac:spMkLst>
            <pc:docMk/>
            <pc:sldMk cId="2392995795" sldId="283"/>
            <ac:spMk id="17" creationId="{E4CB13E4-796B-3690-DE2B-192E4A6F1CEE}"/>
          </ac:spMkLst>
        </pc:spChg>
        <pc:spChg chg="add mod">
          <ac:chgData name="Luis Enrique Garrido López" userId="f42cccb0-40a9-4a3e-96fc-13d53be6c365" providerId="ADAL" clId="{C3C6B90A-6FB3-4180-AB5A-65593A9CF2C1}" dt="2022-10-03T17:52:20.657" v="781" actId="1076"/>
          <ac:spMkLst>
            <pc:docMk/>
            <pc:sldMk cId="2392995795" sldId="283"/>
            <ac:spMk id="18" creationId="{936B6BC6-A1F0-BDC7-B84A-921E39CDB36D}"/>
          </ac:spMkLst>
        </pc:spChg>
        <pc:spChg chg="add mod">
          <ac:chgData name="Luis Enrique Garrido López" userId="f42cccb0-40a9-4a3e-96fc-13d53be6c365" providerId="ADAL" clId="{C3C6B90A-6FB3-4180-AB5A-65593A9CF2C1}" dt="2022-10-03T17:52:28.667" v="783" actId="20577"/>
          <ac:spMkLst>
            <pc:docMk/>
            <pc:sldMk cId="2392995795" sldId="283"/>
            <ac:spMk id="19" creationId="{0634D32C-D0FC-3B3C-1BE9-465ED4C33E50}"/>
          </ac:spMkLst>
        </pc:spChg>
        <pc:spChg chg="add mod">
          <ac:chgData name="Luis Enrique Garrido López" userId="f42cccb0-40a9-4a3e-96fc-13d53be6c365" providerId="ADAL" clId="{C3C6B90A-6FB3-4180-AB5A-65593A9CF2C1}" dt="2022-10-03T17:52:27.531" v="782" actId="20577"/>
          <ac:spMkLst>
            <pc:docMk/>
            <pc:sldMk cId="2392995795" sldId="283"/>
            <ac:spMk id="20" creationId="{06CDAA3C-636C-3390-BAC8-900D357BBEE6}"/>
          </ac:spMkLst>
        </pc:spChg>
        <pc:spChg chg="add mod">
          <ac:chgData name="Luis Enrique Garrido López" userId="f42cccb0-40a9-4a3e-96fc-13d53be6c365" providerId="ADAL" clId="{C3C6B90A-6FB3-4180-AB5A-65593A9CF2C1}" dt="2022-10-03T17:52:11.014" v="780" actId="123"/>
          <ac:spMkLst>
            <pc:docMk/>
            <pc:sldMk cId="2392995795" sldId="283"/>
            <ac:spMk id="21" creationId="{EC9228B4-82BA-C080-F65A-160189B42F82}"/>
          </ac:spMkLst>
        </pc:spChg>
        <pc:picChg chg="add del mod">
          <ac:chgData name="Luis Enrique Garrido López" userId="f42cccb0-40a9-4a3e-96fc-13d53be6c365" providerId="ADAL" clId="{C3C6B90A-6FB3-4180-AB5A-65593A9CF2C1}" dt="2022-10-03T17:51:42.317" v="773"/>
          <ac:picMkLst>
            <pc:docMk/>
            <pc:sldMk cId="2392995795" sldId="283"/>
            <ac:picMk id="4" creationId="{C2362232-7DC0-DAA0-261E-F52F322301AC}"/>
          </ac:picMkLst>
        </pc:picChg>
        <pc:picChg chg="add del mod">
          <ac:chgData name="Luis Enrique Garrido López" userId="f42cccb0-40a9-4a3e-96fc-13d53be6c365" providerId="ADAL" clId="{C3C6B90A-6FB3-4180-AB5A-65593A9CF2C1}" dt="2022-10-03T17:51:45.253" v="775"/>
          <ac:picMkLst>
            <pc:docMk/>
            <pc:sldMk cId="2392995795" sldId="283"/>
            <ac:picMk id="10" creationId="{083FE1E4-449C-E780-8ED5-925F6C17BF49}"/>
          </ac:picMkLst>
        </pc:picChg>
        <pc:picChg chg="add mod">
          <ac:chgData name="Luis Enrique Garrido López" userId="f42cccb0-40a9-4a3e-96fc-13d53be6c365" providerId="ADAL" clId="{C3C6B90A-6FB3-4180-AB5A-65593A9CF2C1}" dt="2022-10-03T17:51:48.227" v="777" actId="1076"/>
          <ac:picMkLst>
            <pc:docMk/>
            <pc:sldMk cId="2392995795" sldId="283"/>
            <ac:picMk id="16" creationId="{B8E6A0EF-0498-32FE-CE91-BAA73748CB6F}"/>
          </ac:picMkLst>
        </pc:picChg>
      </pc:sldChg>
      <pc:sldChg chg="addSp delSp modSp add mod modAnim">
        <pc:chgData name="Luis Enrique Garrido López" userId="f42cccb0-40a9-4a3e-96fc-13d53be6c365" providerId="ADAL" clId="{C3C6B90A-6FB3-4180-AB5A-65593A9CF2C1}" dt="2022-10-03T17:53:02.116" v="790" actId="1076"/>
        <pc:sldMkLst>
          <pc:docMk/>
          <pc:sldMk cId="4283983393" sldId="284"/>
        </pc:sldMkLst>
        <pc:spChg chg="mod">
          <ac:chgData name="Luis Enrique Garrido López" userId="f42cccb0-40a9-4a3e-96fc-13d53be6c365" providerId="ADAL" clId="{C3C6B90A-6FB3-4180-AB5A-65593A9CF2C1}" dt="2022-10-03T17:52:43.885" v="787" actId="27636"/>
          <ac:spMkLst>
            <pc:docMk/>
            <pc:sldMk cId="4283983393" sldId="284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C3C6B90A-6FB3-4180-AB5A-65593A9CF2C1}" dt="2022-10-03T17:52:46.163" v="788" actId="478"/>
          <ac:spMkLst>
            <pc:docMk/>
            <pc:sldMk cId="4283983393" sldId="284"/>
            <ac:spMk id="3" creationId="{E2AB0634-62A0-8E1A-50B2-7103BC91F68F}"/>
          </ac:spMkLst>
        </pc:spChg>
        <pc:spChg chg="mod">
          <ac:chgData name="Luis Enrique Garrido López" userId="f42cccb0-40a9-4a3e-96fc-13d53be6c365" providerId="ADAL" clId="{C3C6B90A-6FB3-4180-AB5A-65593A9CF2C1}" dt="2022-10-03T17:52:59.297" v="789"/>
          <ac:spMkLst>
            <pc:docMk/>
            <pc:sldMk cId="4283983393" sldId="284"/>
            <ac:spMk id="5" creationId="{390ACE76-E53F-3CE8-D756-3B737D2FA756}"/>
          </ac:spMkLst>
        </pc:spChg>
        <pc:spChg chg="mod">
          <ac:chgData name="Luis Enrique Garrido López" userId="f42cccb0-40a9-4a3e-96fc-13d53be6c365" providerId="ADAL" clId="{C3C6B90A-6FB3-4180-AB5A-65593A9CF2C1}" dt="2022-10-03T17:52:59.297" v="789"/>
          <ac:spMkLst>
            <pc:docMk/>
            <pc:sldMk cId="4283983393" sldId="284"/>
            <ac:spMk id="6" creationId="{D53BFA4E-3EEA-B80D-38AA-FFC8DDB779D6}"/>
          </ac:spMkLst>
        </pc:spChg>
        <pc:spChg chg="mod">
          <ac:chgData name="Luis Enrique Garrido López" userId="f42cccb0-40a9-4a3e-96fc-13d53be6c365" providerId="ADAL" clId="{C3C6B90A-6FB3-4180-AB5A-65593A9CF2C1}" dt="2022-10-03T17:52:59.297" v="789"/>
          <ac:spMkLst>
            <pc:docMk/>
            <pc:sldMk cId="4283983393" sldId="284"/>
            <ac:spMk id="7" creationId="{A19009BF-4C25-503F-8440-00E0941FC33A}"/>
          </ac:spMkLst>
        </pc:spChg>
        <pc:spChg chg="mod">
          <ac:chgData name="Luis Enrique Garrido López" userId="f42cccb0-40a9-4a3e-96fc-13d53be6c365" providerId="ADAL" clId="{C3C6B90A-6FB3-4180-AB5A-65593A9CF2C1}" dt="2022-10-03T17:52:59.297" v="789"/>
          <ac:spMkLst>
            <pc:docMk/>
            <pc:sldMk cId="4283983393" sldId="284"/>
            <ac:spMk id="8" creationId="{DFB81DB2-762C-FC19-58C1-ABEAA989BE06}"/>
          </ac:spMkLst>
        </pc:spChg>
        <pc:spChg chg="mod">
          <ac:chgData name="Luis Enrique Garrido López" userId="f42cccb0-40a9-4a3e-96fc-13d53be6c365" providerId="ADAL" clId="{C3C6B90A-6FB3-4180-AB5A-65593A9CF2C1}" dt="2022-10-03T17:52:59.297" v="789"/>
          <ac:spMkLst>
            <pc:docMk/>
            <pc:sldMk cId="4283983393" sldId="284"/>
            <ac:spMk id="9" creationId="{3B75A2EE-19D3-3FB2-128D-FCC752E1F785}"/>
          </ac:spMkLst>
        </pc:spChg>
        <pc:spChg chg="mod">
          <ac:chgData name="Luis Enrique Garrido López" userId="f42cccb0-40a9-4a3e-96fc-13d53be6c365" providerId="ADAL" clId="{C3C6B90A-6FB3-4180-AB5A-65593A9CF2C1}" dt="2022-10-03T17:52:59.297" v="789"/>
          <ac:spMkLst>
            <pc:docMk/>
            <pc:sldMk cId="4283983393" sldId="284"/>
            <ac:spMk id="10" creationId="{22C6606C-79DD-A2B6-C60F-ABD814A5F2D6}"/>
          </ac:spMkLst>
        </pc:spChg>
        <pc:spChg chg="add mod">
          <ac:chgData name="Luis Enrique Garrido López" userId="f42cccb0-40a9-4a3e-96fc-13d53be6c365" providerId="ADAL" clId="{C3C6B90A-6FB3-4180-AB5A-65593A9CF2C1}" dt="2022-10-03T17:53:02.116" v="790" actId="1076"/>
          <ac:spMkLst>
            <pc:docMk/>
            <pc:sldMk cId="4283983393" sldId="284"/>
            <ac:spMk id="12" creationId="{3920290F-35DF-EEA0-BF8F-1BB6DB8D7705}"/>
          </ac:spMkLst>
        </pc:spChg>
        <pc:spChg chg="mod">
          <ac:chgData name="Luis Enrique Garrido López" userId="f42cccb0-40a9-4a3e-96fc-13d53be6c365" providerId="ADAL" clId="{C3C6B90A-6FB3-4180-AB5A-65593A9CF2C1}" dt="2022-10-03T17:52:59.297" v="789"/>
          <ac:spMkLst>
            <pc:docMk/>
            <pc:sldMk cId="4283983393" sldId="284"/>
            <ac:spMk id="15" creationId="{AD971551-72D8-77CD-4839-8FC634D4F52E}"/>
          </ac:spMkLst>
        </pc:spChg>
        <pc:spChg chg="mod">
          <ac:chgData name="Luis Enrique Garrido López" userId="f42cccb0-40a9-4a3e-96fc-13d53be6c365" providerId="ADAL" clId="{C3C6B90A-6FB3-4180-AB5A-65593A9CF2C1}" dt="2022-10-03T17:52:59.297" v="789"/>
          <ac:spMkLst>
            <pc:docMk/>
            <pc:sldMk cId="4283983393" sldId="284"/>
            <ac:spMk id="16" creationId="{1114D196-ACB6-E787-7E60-BF20391736D6}"/>
          </ac:spMkLst>
        </pc:spChg>
        <pc:spChg chg="mod">
          <ac:chgData name="Luis Enrique Garrido López" userId="f42cccb0-40a9-4a3e-96fc-13d53be6c365" providerId="ADAL" clId="{C3C6B90A-6FB3-4180-AB5A-65593A9CF2C1}" dt="2022-10-03T17:52:59.297" v="789"/>
          <ac:spMkLst>
            <pc:docMk/>
            <pc:sldMk cId="4283983393" sldId="284"/>
            <ac:spMk id="17" creationId="{763A6102-B30C-A7E2-0978-0C598C469D20}"/>
          </ac:spMkLst>
        </pc:spChg>
        <pc:spChg chg="mod">
          <ac:chgData name="Luis Enrique Garrido López" userId="f42cccb0-40a9-4a3e-96fc-13d53be6c365" providerId="ADAL" clId="{C3C6B90A-6FB3-4180-AB5A-65593A9CF2C1}" dt="2022-10-03T17:52:59.297" v="789"/>
          <ac:spMkLst>
            <pc:docMk/>
            <pc:sldMk cId="4283983393" sldId="284"/>
            <ac:spMk id="18" creationId="{28D89DC7-7293-958C-A16F-6C3DC06A3700}"/>
          </ac:spMkLst>
        </pc:spChg>
        <pc:spChg chg="mod">
          <ac:chgData name="Luis Enrique Garrido López" userId="f42cccb0-40a9-4a3e-96fc-13d53be6c365" providerId="ADAL" clId="{C3C6B90A-6FB3-4180-AB5A-65593A9CF2C1}" dt="2022-10-03T17:52:59.297" v="789"/>
          <ac:spMkLst>
            <pc:docMk/>
            <pc:sldMk cId="4283983393" sldId="284"/>
            <ac:spMk id="19" creationId="{C9DE4CAF-BBA0-1FB3-7F7C-83D0C3CFC48A}"/>
          </ac:spMkLst>
        </pc:spChg>
        <pc:spChg chg="mod">
          <ac:chgData name="Luis Enrique Garrido López" userId="f42cccb0-40a9-4a3e-96fc-13d53be6c365" providerId="ADAL" clId="{C3C6B90A-6FB3-4180-AB5A-65593A9CF2C1}" dt="2022-10-03T17:52:59.297" v="789"/>
          <ac:spMkLst>
            <pc:docMk/>
            <pc:sldMk cId="4283983393" sldId="284"/>
            <ac:spMk id="20" creationId="{8784FBEC-B58E-0FDB-9B8A-F2961311CE4B}"/>
          </ac:spMkLst>
        </pc:spChg>
        <pc:spChg chg="add mod">
          <ac:chgData name="Luis Enrique Garrido López" userId="f42cccb0-40a9-4a3e-96fc-13d53be6c365" providerId="ADAL" clId="{C3C6B90A-6FB3-4180-AB5A-65593A9CF2C1}" dt="2022-10-03T17:53:02.116" v="790" actId="1076"/>
          <ac:spMkLst>
            <pc:docMk/>
            <pc:sldMk cId="4283983393" sldId="284"/>
            <ac:spMk id="22" creationId="{A3E529BD-938D-B05D-D2CA-E0562C2C892A}"/>
          </ac:spMkLst>
        </pc:spChg>
        <pc:spChg chg="add mod">
          <ac:chgData name="Luis Enrique Garrido López" userId="f42cccb0-40a9-4a3e-96fc-13d53be6c365" providerId="ADAL" clId="{C3C6B90A-6FB3-4180-AB5A-65593A9CF2C1}" dt="2022-10-03T17:53:02.116" v="790" actId="1076"/>
          <ac:spMkLst>
            <pc:docMk/>
            <pc:sldMk cId="4283983393" sldId="284"/>
            <ac:spMk id="23" creationId="{7CC9C84E-A689-E074-F53D-410B5A20FDB5}"/>
          </ac:spMkLst>
        </pc:spChg>
        <pc:spChg chg="add mod">
          <ac:chgData name="Luis Enrique Garrido López" userId="f42cccb0-40a9-4a3e-96fc-13d53be6c365" providerId="ADAL" clId="{C3C6B90A-6FB3-4180-AB5A-65593A9CF2C1}" dt="2022-10-03T17:53:02.116" v="790" actId="1076"/>
          <ac:spMkLst>
            <pc:docMk/>
            <pc:sldMk cId="4283983393" sldId="284"/>
            <ac:spMk id="24" creationId="{FA05D2D7-4B37-F3FE-86CB-6FF6089A9C58}"/>
          </ac:spMkLst>
        </pc:spChg>
        <pc:grpChg chg="add mod">
          <ac:chgData name="Luis Enrique Garrido López" userId="f42cccb0-40a9-4a3e-96fc-13d53be6c365" providerId="ADAL" clId="{C3C6B90A-6FB3-4180-AB5A-65593A9CF2C1}" dt="2022-10-03T17:53:02.116" v="790" actId="1076"/>
          <ac:grpSpMkLst>
            <pc:docMk/>
            <pc:sldMk cId="4283983393" sldId="284"/>
            <ac:grpSpMk id="4" creationId="{5F65F617-AD41-F802-FF5D-70ABAD0BD0D5}"/>
          </ac:grpSpMkLst>
        </pc:grpChg>
        <pc:grpChg chg="add mod">
          <ac:chgData name="Luis Enrique Garrido López" userId="f42cccb0-40a9-4a3e-96fc-13d53be6c365" providerId="ADAL" clId="{C3C6B90A-6FB3-4180-AB5A-65593A9CF2C1}" dt="2022-10-03T17:53:02.116" v="790" actId="1076"/>
          <ac:grpSpMkLst>
            <pc:docMk/>
            <pc:sldMk cId="4283983393" sldId="284"/>
            <ac:grpSpMk id="14" creationId="{F654E653-9221-EA11-5108-602B4FC37F53}"/>
          </ac:grpSpMkLst>
        </pc:grpChg>
        <pc:picChg chg="add mod">
          <ac:chgData name="Luis Enrique Garrido López" userId="f42cccb0-40a9-4a3e-96fc-13d53be6c365" providerId="ADAL" clId="{C3C6B90A-6FB3-4180-AB5A-65593A9CF2C1}" dt="2022-10-03T17:53:02.116" v="790" actId="1076"/>
          <ac:picMkLst>
            <pc:docMk/>
            <pc:sldMk cId="4283983393" sldId="284"/>
            <ac:picMk id="11" creationId="{8BC55E1F-CD85-59B6-4657-F2E45DE813FD}"/>
          </ac:picMkLst>
        </pc:picChg>
        <pc:picChg chg="add mod">
          <ac:chgData name="Luis Enrique Garrido López" userId="f42cccb0-40a9-4a3e-96fc-13d53be6c365" providerId="ADAL" clId="{C3C6B90A-6FB3-4180-AB5A-65593A9CF2C1}" dt="2022-10-03T17:53:02.116" v="790" actId="1076"/>
          <ac:picMkLst>
            <pc:docMk/>
            <pc:sldMk cId="4283983393" sldId="284"/>
            <ac:picMk id="13" creationId="{C0C9DD90-4FEF-C31A-A247-C27EB52C85D9}"/>
          </ac:picMkLst>
        </pc:picChg>
        <pc:picChg chg="add mod">
          <ac:chgData name="Luis Enrique Garrido López" userId="f42cccb0-40a9-4a3e-96fc-13d53be6c365" providerId="ADAL" clId="{C3C6B90A-6FB3-4180-AB5A-65593A9CF2C1}" dt="2022-10-03T17:53:02.116" v="790" actId="1076"/>
          <ac:picMkLst>
            <pc:docMk/>
            <pc:sldMk cId="4283983393" sldId="284"/>
            <ac:picMk id="21" creationId="{CF117084-301C-CFB8-B74F-20C0C3E39078}"/>
          </ac:picMkLst>
        </pc:picChg>
      </pc:sldChg>
      <pc:sldChg chg="addSp delSp modSp add mod modAnim">
        <pc:chgData name="Luis Enrique Garrido López" userId="f42cccb0-40a9-4a3e-96fc-13d53be6c365" providerId="ADAL" clId="{C3C6B90A-6FB3-4180-AB5A-65593A9CF2C1}" dt="2022-10-03T17:55:02.413" v="801"/>
        <pc:sldMkLst>
          <pc:docMk/>
          <pc:sldMk cId="3772025720" sldId="285"/>
        </pc:sldMkLst>
        <pc:spChg chg="mod">
          <ac:chgData name="Luis Enrique Garrido López" userId="f42cccb0-40a9-4a3e-96fc-13d53be6c365" providerId="ADAL" clId="{C3C6B90A-6FB3-4180-AB5A-65593A9CF2C1}" dt="2022-10-03T17:55:02.413" v="801"/>
          <ac:spMkLst>
            <pc:docMk/>
            <pc:sldMk cId="3772025720" sldId="285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C3C6B90A-6FB3-4180-AB5A-65593A9CF2C1}" dt="2022-10-03T17:54:14.275" v="791" actId="478"/>
          <ac:spMkLst>
            <pc:docMk/>
            <pc:sldMk cId="3772025720" sldId="285"/>
            <ac:spMk id="3" creationId="{E2AB0634-62A0-8E1A-50B2-7103BC91F68F}"/>
          </ac:spMkLst>
        </pc:spChg>
        <pc:spChg chg="mod">
          <ac:chgData name="Luis Enrique Garrido López" userId="f42cccb0-40a9-4a3e-96fc-13d53be6c365" providerId="ADAL" clId="{C3C6B90A-6FB3-4180-AB5A-65593A9CF2C1}" dt="2022-10-03T17:54:14.674" v="792"/>
          <ac:spMkLst>
            <pc:docMk/>
            <pc:sldMk cId="3772025720" sldId="285"/>
            <ac:spMk id="5" creationId="{2C181290-07BA-13B1-C5CC-0198094D1C1A}"/>
          </ac:spMkLst>
        </pc:spChg>
        <pc:spChg chg="mod">
          <ac:chgData name="Luis Enrique Garrido López" userId="f42cccb0-40a9-4a3e-96fc-13d53be6c365" providerId="ADAL" clId="{C3C6B90A-6FB3-4180-AB5A-65593A9CF2C1}" dt="2022-10-03T17:54:14.674" v="792"/>
          <ac:spMkLst>
            <pc:docMk/>
            <pc:sldMk cId="3772025720" sldId="285"/>
            <ac:spMk id="6" creationId="{933592A6-6A2E-9D5B-3B64-9B4504782753}"/>
          </ac:spMkLst>
        </pc:spChg>
        <pc:spChg chg="mod">
          <ac:chgData name="Luis Enrique Garrido López" userId="f42cccb0-40a9-4a3e-96fc-13d53be6c365" providerId="ADAL" clId="{C3C6B90A-6FB3-4180-AB5A-65593A9CF2C1}" dt="2022-10-03T17:54:14.674" v="792"/>
          <ac:spMkLst>
            <pc:docMk/>
            <pc:sldMk cId="3772025720" sldId="285"/>
            <ac:spMk id="7" creationId="{A06D8EC9-EA2C-375D-4641-9AD81C1A68BF}"/>
          </ac:spMkLst>
        </pc:spChg>
        <pc:spChg chg="mod">
          <ac:chgData name="Luis Enrique Garrido López" userId="f42cccb0-40a9-4a3e-96fc-13d53be6c365" providerId="ADAL" clId="{C3C6B90A-6FB3-4180-AB5A-65593A9CF2C1}" dt="2022-10-03T17:54:14.674" v="792"/>
          <ac:spMkLst>
            <pc:docMk/>
            <pc:sldMk cId="3772025720" sldId="285"/>
            <ac:spMk id="8" creationId="{2C24B4FF-21F5-ED7C-F049-F5443BA63528}"/>
          </ac:spMkLst>
        </pc:spChg>
        <pc:spChg chg="mod">
          <ac:chgData name="Luis Enrique Garrido López" userId="f42cccb0-40a9-4a3e-96fc-13d53be6c365" providerId="ADAL" clId="{C3C6B90A-6FB3-4180-AB5A-65593A9CF2C1}" dt="2022-10-03T17:54:14.674" v="792"/>
          <ac:spMkLst>
            <pc:docMk/>
            <pc:sldMk cId="3772025720" sldId="285"/>
            <ac:spMk id="9" creationId="{772D3881-7ABB-4B05-8718-330B217DD874}"/>
          </ac:spMkLst>
        </pc:spChg>
        <pc:spChg chg="mod">
          <ac:chgData name="Luis Enrique Garrido López" userId="f42cccb0-40a9-4a3e-96fc-13d53be6c365" providerId="ADAL" clId="{C3C6B90A-6FB3-4180-AB5A-65593A9CF2C1}" dt="2022-10-03T17:54:14.674" v="792"/>
          <ac:spMkLst>
            <pc:docMk/>
            <pc:sldMk cId="3772025720" sldId="285"/>
            <ac:spMk id="10" creationId="{F184984F-32B6-2644-C0E2-8CEF2841ED31}"/>
          </ac:spMkLst>
        </pc:spChg>
        <pc:spChg chg="add mod">
          <ac:chgData name="Luis Enrique Garrido López" userId="f42cccb0-40a9-4a3e-96fc-13d53be6c365" providerId="ADAL" clId="{C3C6B90A-6FB3-4180-AB5A-65593A9CF2C1}" dt="2022-10-03T17:54:20.744" v="793" actId="1076"/>
          <ac:spMkLst>
            <pc:docMk/>
            <pc:sldMk cId="3772025720" sldId="285"/>
            <ac:spMk id="12" creationId="{6F100298-1F09-B52A-1703-D1442835F47E}"/>
          </ac:spMkLst>
        </pc:spChg>
        <pc:spChg chg="mod">
          <ac:chgData name="Luis Enrique Garrido López" userId="f42cccb0-40a9-4a3e-96fc-13d53be6c365" providerId="ADAL" clId="{C3C6B90A-6FB3-4180-AB5A-65593A9CF2C1}" dt="2022-10-03T17:54:14.674" v="792"/>
          <ac:spMkLst>
            <pc:docMk/>
            <pc:sldMk cId="3772025720" sldId="285"/>
            <ac:spMk id="15" creationId="{D2FFB743-E747-9BC9-A863-DD87A697BB8D}"/>
          </ac:spMkLst>
        </pc:spChg>
        <pc:spChg chg="mod">
          <ac:chgData name="Luis Enrique Garrido López" userId="f42cccb0-40a9-4a3e-96fc-13d53be6c365" providerId="ADAL" clId="{C3C6B90A-6FB3-4180-AB5A-65593A9CF2C1}" dt="2022-10-03T17:54:14.674" v="792"/>
          <ac:spMkLst>
            <pc:docMk/>
            <pc:sldMk cId="3772025720" sldId="285"/>
            <ac:spMk id="16" creationId="{EC419DC9-C50B-4ACD-A25E-A9D57864BF89}"/>
          </ac:spMkLst>
        </pc:spChg>
        <pc:spChg chg="mod">
          <ac:chgData name="Luis Enrique Garrido López" userId="f42cccb0-40a9-4a3e-96fc-13d53be6c365" providerId="ADAL" clId="{C3C6B90A-6FB3-4180-AB5A-65593A9CF2C1}" dt="2022-10-03T17:54:14.674" v="792"/>
          <ac:spMkLst>
            <pc:docMk/>
            <pc:sldMk cId="3772025720" sldId="285"/>
            <ac:spMk id="17" creationId="{EA4A06E2-9BDF-FDC2-4F21-3B0C3EA1A8FD}"/>
          </ac:spMkLst>
        </pc:spChg>
        <pc:spChg chg="mod">
          <ac:chgData name="Luis Enrique Garrido López" userId="f42cccb0-40a9-4a3e-96fc-13d53be6c365" providerId="ADAL" clId="{C3C6B90A-6FB3-4180-AB5A-65593A9CF2C1}" dt="2022-10-03T17:54:14.674" v="792"/>
          <ac:spMkLst>
            <pc:docMk/>
            <pc:sldMk cId="3772025720" sldId="285"/>
            <ac:spMk id="18" creationId="{DEE6243B-BC73-CD9E-FC11-D096F400308F}"/>
          </ac:spMkLst>
        </pc:spChg>
        <pc:spChg chg="mod">
          <ac:chgData name="Luis Enrique Garrido López" userId="f42cccb0-40a9-4a3e-96fc-13d53be6c365" providerId="ADAL" clId="{C3C6B90A-6FB3-4180-AB5A-65593A9CF2C1}" dt="2022-10-03T17:54:14.674" v="792"/>
          <ac:spMkLst>
            <pc:docMk/>
            <pc:sldMk cId="3772025720" sldId="285"/>
            <ac:spMk id="19" creationId="{3BE8478A-ECD2-F1AC-F944-3899542D764D}"/>
          </ac:spMkLst>
        </pc:spChg>
        <pc:spChg chg="mod">
          <ac:chgData name="Luis Enrique Garrido López" userId="f42cccb0-40a9-4a3e-96fc-13d53be6c365" providerId="ADAL" clId="{C3C6B90A-6FB3-4180-AB5A-65593A9CF2C1}" dt="2022-10-03T17:54:14.674" v="792"/>
          <ac:spMkLst>
            <pc:docMk/>
            <pc:sldMk cId="3772025720" sldId="285"/>
            <ac:spMk id="20" creationId="{1DFDAE31-8121-5375-98E9-4AA78619C2F2}"/>
          </ac:spMkLst>
        </pc:spChg>
        <pc:spChg chg="add mod">
          <ac:chgData name="Luis Enrique Garrido López" userId="f42cccb0-40a9-4a3e-96fc-13d53be6c365" providerId="ADAL" clId="{C3C6B90A-6FB3-4180-AB5A-65593A9CF2C1}" dt="2022-10-03T17:54:14.674" v="792"/>
          <ac:spMkLst>
            <pc:docMk/>
            <pc:sldMk cId="3772025720" sldId="285"/>
            <ac:spMk id="22" creationId="{3E26E9AC-F63D-B0FC-6738-0DD53B7B44C1}"/>
          </ac:spMkLst>
        </pc:spChg>
        <pc:spChg chg="mod">
          <ac:chgData name="Luis Enrique Garrido López" userId="f42cccb0-40a9-4a3e-96fc-13d53be6c365" providerId="ADAL" clId="{C3C6B90A-6FB3-4180-AB5A-65593A9CF2C1}" dt="2022-10-03T17:54:14.674" v="792"/>
          <ac:spMkLst>
            <pc:docMk/>
            <pc:sldMk cId="3772025720" sldId="285"/>
            <ac:spMk id="24" creationId="{D9D3BC7C-86D3-8939-1A58-96873678FF5E}"/>
          </ac:spMkLst>
        </pc:spChg>
        <pc:spChg chg="mod">
          <ac:chgData name="Luis Enrique Garrido López" userId="f42cccb0-40a9-4a3e-96fc-13d53be6c365" providerId="ADAL" clId="{C3C6B90A-6FB3-4180-AB5A-65593A9CF2C1}" dt="2022-10-03T17:54:14.674" v="792"/>
          <ac:spMkLst>
            <pc:docMk/>
            <pc:sldMk cId="3772025720" sldId="285"/>
            <ac:spMk id="25" creationId="{9B087E23-C3E2-4767-9102-7804D26BBC3D}"/>
          </ac:spMkLst>
        </pc:spChg>
        <pc:spChg chg="mod">
          <ac:chgData name="Luis Enrique Garrido López" userId="f42cccb0-40a9-4a3e-96fc-13d53be6c365" providerId="ADAL" clId="{C3C6B90A-6FB3-4180-AB5A-65593A9CF2C1}" dt="2022-10-03T17:54:14.674" v="792"/>
          <ac:spMkLst>
            <pc:docMk/>
            <pc:sldMk cId="3772025720" sldId="285"/>
            <ac:spMk id="26" creationId="{A6454286-E76E-CC4D-D364-C0A68BABC62C}"/>
          </ac:spMkLst>
        </pc:spChg>
        <pc:spChg chg="mod">
          <ac:chgData name="Luis Enrique Garrido López" userId="f42cccb0-40a9-4a3e-96fc-13d53be6c365" providerId="ADAL" clId="{C3C6B90A-6FB3-4180-AB5A-65593A9CF2C1}" dt="2022-10-03T17:54:14.674" v="792"/>
          <ac:spMkLst>
            <pc:docMk/>
            <pc:sldMk cId="3772025720" sldId="285"/>
            <ac:spMk id="27" creationId="{B9A1F12D-494F-F32E-0ED9-02590A3FF8A7}"/>
          </ac:spMkLst>
        </pc:spChg>
        <pc:spChg chg="mod">
          <ac:chgData name="Luis Enrique Garrido López" userId="f42cccb0-40a9-4a3e-96fc-13d53be6c365" providerId="ADAL" clId="{C3C6B90A-6FB3-4180-AB5A-65593A9CF2C1}" dt="2022-10-03T17:54:14.674" v="792"/>
          <ac:spMkLst>
            <pc:docMk/>
            <pc:sldMk cId="3772025720" sldId="285"/>
            <ac:spMk id="28" creationId="{D5270ACB-90F7-3D72-16CE-8D9A6CCF5309}"/>
          </ac:spMkLst>
        </pc:spChg>
        <pc:spChg chg="mod">
          <ac:chgData name="Luis Enrique Garrido López" userId="f42cccb0-40a9-4a3e-96fc-13d53be6c365" providerId="ADAL" clId="{C3C6B90A-6FB3-4180-AB5A-65593A9CF2C1}" dt="2022-10-03T17:54:14.674" v="792"/>
          <ac:spMkLst>
            <pc:docMk/>
            <pc:sldMk cId="3772025720" sldId="285"/>
            <ac:spMk id="29" creationId="{A390941C-D781-6C61-CAEA-81C896956AD3}"/>
          </ac:spMkLst>
        </pc:spChg>
        <pc:spChg chg="add mod">
          <ac:chgData name="Luis Enrique Garrido López" userId="f42cccb0-40a9-4a3e-96fc-13d53be6c365" providerId="ADAL" clId="{C3C6B90A-6FB3-4180-AB5A-65593A9CF2C1}" dt="2022-10-03T17:54:36.440" v="795" actId="1076"/>
          <ac:spMkLst>
            <pc:docMk/>
            <pc:sldMk cId="3772025720" sldId="285"/>
            <ac:spMk id="31" creationId="{1B8E6EFB-83FF-6DF6-FC12-F689BFFB5955}"/>
          </ac:spMkLst>
        </pc:spChg>
        <pc:spChg chg="add mod">
          <ac:chgData name="Luis Enrique Garrido López" userId="f42cccb0-40a9-4a3e-96fc-13d53be6c365" providerId="ADAL" clId="{C3C6B90A-6FB3-4180-AB5A-65593A9CF2C1}" dt="2022-10-03T17:54:29.842" v="794" actId="1076"/>
          <ac:spMkLst>
            <pc:docMk/>
            <pc:sldMk cId="3772025720" sldId="285"/>
            <ac:spMk id="33" creationId="{19B8C339-4597-270A-7E33-7D23107F36FF}"/>
          </ac:spMkLst>
        </pc:spChg>
        <pc:spChg chg="add mod">
          <ac:chgData name="Luis Enrique Garrido López" userId="f42cccb0-40a9-4a3e-96fc-13d53be6c365" providerId="ADAL" clId="{C3C6B90A-6FB3-4180-AB5A-65593A9CF2C1}" dt="2022-10-03T17:54:51.784" v="800" actId="1076"/>
          <ac:spMkLst>
            <pc:docMk/>
            <pc:sldMk cId="3772025720" sldId="285"/>
            <ac:spMk id="34" creationId="{1582C43C-4F0F-764F-4C02-7BC7657C41C8}"/>
          </ac:spMkLst>
        </pc:spChg>
        <pc:spChg chg="add mod">
          <ac:chgData name="Luis Enrique Garrido López" userId="f42cccb0-40a9-4a3e-96fc-13d53be6c365" providerId="ADAL" clId="{C3C6B90A-6FB3-4180-AB5A-65593A9CF2C1}" dt="2022-10-03T17:54:14.674" v="792"/>
          <ac:spMkLst>
            <pc:docMk/>
            <pc:sldMk cId="3772025720" sldId="285"/>
            <ac:spMk id="35" creationId="{38A19AB2-BB55-9662-9FFC-CFB9432BA236}"/>
          </ac:spMkLst>
        </pc:spChg>
        <pc:spChg chg="add mod">
          <ac:chgData name="Luis Enrique Garrido López" userId="f42cccb0-40a9-4a3e-96fc-13d53be6c365" providerId="ADAL" clId="{C3C6B90A-6FB3-4180-AB5A-65593A9CF2C1}" dt="2022-10-03T17:54:51.784" v="800" actId="1076"/>
          <ac:spMkLst>
            <pc:docMk/>
            <pc:sldMk cId="3772025720" sldId="285"/>
            <ac:spMk id="36" creationId="{C45C5749-420F-75BB-2B12-3AEA2949911E}"/>
          </ac:spMkLst>
        </pc:spChg>
        <pc:grpChg chg="add mod">
          <ac:chgData name="Luis Enrique Garrido López" userId="f42cccb0-40a9-4a3e-96fc-13d53be6c365" providerId="ADAL" clId="{C3C6B90A-6FB3-4180-AB5A-65593A9CF2C1}" dt="2022-10-03T17:54:20.744" v="793" actId="1076"/>
          <ac:grpSpMkLst>
            <pc:docMk/>
            <pc:sldMk cId="3772025720" sldId="285"/>
            <ac:grpSpMk id="4" creationId="{F602DC19-D751-2294-AA04-456FE71827FC}"/>
          </ac:grpSpMkLst>
        </pc:grpChg>
        <pc:grpChg chg="add mod">
          <ac:chgData name="Luis Enrique Garrido López" userId="f42cccb0-40a9-4a3e-96fc-13d53be6c365" providerId="ADAL" clId="{C3C6B90A-6FB3-4180-AB5A-65593A9CF2C1}" dt="2022-10-03T17:54:14.674" v="792"/>
          <ac:grpSpMkLst>
            <pc:docMk/>
            <pc:sldMk cId="3772025720" sldId="285"/>
            <ac:grpSpMk id="14" creationId="{90E39CC3-ECD2-1045-BEF7-AD1EB64BD9EF}"/>
          </ac:grpSpMkLst>
        </pc:grpChg>
        <pc:grpChg chg="add mod">
          <ac:chgData name="Luis Enrique Garrido López" userId="f42cccb0-40a9-4a3e-96fc-13d53be6c365" providerId="ADAL" clId="{C3C6B90A-6FB3-4180-AB5A-65593A9CF2C1}" dt="2022-10-03T17:54:36.440" v="795" actId="1076"/>
          <ac:grpSpMkLst>
            <pc:docMk/>
            <pc:sldMk cId="3772025720" sldId="285"/>
            <ac:grpSpMk id="23" creationId="{9B44BCB1-61C7-6EFC-14FD-7C1443A89D96}"/>
          </ac:grpSpMkLst>
        </pc:grpChg>
        <pc:picChg chg="add mod">
          <ac:chgData name="Luis Enrique Garrido López" userId="f42cccb0-40a9-4a3e-96fc-13d53be6c365" providerId="ADAL" clId="{C3C6B90A-6FB3-4180-AB5A-65593A9CF2C1}" dt="2022-10-03T17:54:20.744" v="793" actId="1076"/>
          <ac:picMkLst>
            <pc:docMk/>
            <pc:sldMk cId="3772025720" sldId="285"/>
            <ac:picMk id="11" creationId="{21B439FD-1146-687A-9097-4F37403BC195}"/>
          </ac:picMkLst>
        </pc:picChg>
        <pc:picChg chg="add mod">
          <ac:chgData name="Luis Enrique Garrido López" userId="f42cccb0-40a9-4a3e-96fc-13d53be6c365" providerId="ADAL" clId="{C3C6B90A-6FB3-4180-AB5A-65593A9CF2C1}" dt="2022-10-03T17:54:29.842" v="794" actId="1076"/>
          <ac:picMkLst>
            <pc:docMk/>
            <pc:sldMk cId="3772025720" sldId="285"/>
            <ac:picMk id="13" creationId="{D34CE56D-4493-081A-A9E5-6CC1BDC2DA25}"/>
          </ac:picMkLst>
        </pc:picChg>
        <pc:picChg chg="add mod">
          <ac:chgData name="Luis Enrique Garrido López" userId="f42cccb0-40a9-4a3e-96fc-13d53be6c365" providerId="ADAL" clId="{C3C6B90A-6FB3-4180-AB5A-65593A9CF2C1}" dt="2022-10-03T17:54:14.674" v="792"/>
          <ac:picMkLst>
            <pc:docMk/>
            <pc:sldMk cId="3772025720" sldId="285"/>
            <ac:picMk id="21" creationId="{392509FD-F4F8-535B-52F2-68CABFFDE406}"/>
          </ac:picMkLst>
        </pc:picChg>
        <pc:picChg chg="add mod">
          <ac:chgData name="Luis Enrique Garrido López" userId="f42cccb0-40a9-4a3e-96fc-13d53be6c365" providerId="ADAL" clId="{C3C6B90A-6FB3-4180-AB5A-65593A9CF2C1}" dt="2022-10-03T17:54:36.440" v="795" actId="1076"/>
          <ac:picMkLst>
            <pc:docMk/>
            <pc:sldMk cId="3772025720" sldId="285"/>
            <ac:picMk id="30" creationId="{0E4EDCD8-895B-1E47-48D2-FAF797D8C746}"/>
          </ac:picMkLst>
        </pc:picChg>
        <pc:picChg chg="add mod">
          <ac:chgData name="Luis Enrique Garrido López" userId="f42cccb0-40a9-4a3e-96fc-13d53be6c365" providerId="ADAL" clId="{C3C6B90A-6FB3-4180-AB5A-65593A9CF2C1}" dt="2022-10-03T17:54:51.784" v="800" actId="1076"/>
          <ac:picMkLst>
            <pc:docMk/>
            <pc:sldMk cId="3772025720" sldId="285"/>
            <ac:picMk id="32" creationId="{5290F5BE-9572-56FC-C3E4-1F28892E97B1}"/>
          </ac:picMkLst>
        </pc:picChg>
      </pc:sldChg>
      <pc:sldChg chg="addSp delSp modSp add mod delAnim modAnim">
        <pc:chgData name="Luis Enrique Garrido López" userId="f42cccb0-40a9-4a3e-96fc-13d53be6c365" providerId="ADAL" clId="{C3C6B90A-6FB3-4180-AB5A-65593A9CF2C1}" dt="2022-10-03T17:59:44.524" v="858" actId="1076"/>
        <pc:sldMkLst>
          <pc:docMk/>
          <pc:sldMk cId="3229805804" sldId="286"/>
        </pc:sldMkLst>
        <pc:spChg chg="mod">
          <ac:chgData name="Luis Enrique Garrido López" userId="f42cccb0-40a9-4a3e-96fc-13d53be6c365" providerId="ADAL" clId="{C3C6B90A-6FB3-4180-AB5A-65593A9CF2C1}" dt="2022-10-03T17:55:37.829" v="806" actId="27636"/>
          <ac:spMkLst>
            <pc:docMk/>
            <pc:sldMk cId="3229805804" sldId="286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C3C6B90A-6FB3-4180-AB5A-65593A9CF2C1}" dt="2022-10-03T17:55:39.483" v="807" actId="478"/>
          <ac:spMkLst>
            <pc:docMk/>
            <pc:sldMk cId="3229805804" sldId="286"/>
            <ac:spMk id="3" creationId="{E2AB0634-62A0-8E1A-50B2-7103BC91F68F}"/>
          </ac:spMkLst>
        </pc:spChg>
        <pc:spChg chg="add del mod">
          <ac:chgData name="Luis Enrique Garrido López" userId="f42cccb0-40a9-4a3e-96fc-13d53be6c365" providerId="ADAL" clId="{C3C6B90A-6FB3-4180-AB5A-65593A9CF2C1}" dt="2022-10-03T17:55:52.295" v="809"/>
          <ac:spMkLst>
            <pc:docMk/>
            <pc:sldMk cId="3229805804" sldId="286"/>
            <ac:spMk id="7" creationId="{067B3405-805D-DF8F-0AFD-192A19033257}"/>
          </ac:spMkLst>
        </pc:spChg>
        <pc:spChg chg="add del mod">
          <ac:chgData name="Luis Enrique Garrido López" userId="f42cccb0-40a9-4a3e-96fc-13d53be6c365" providerId="ADAL" clId="{C3C6B90A-6FB3-4180-AB5A-65593A9CF2C1}" dt="2022-10-03T17:55:52.295" v="809"/>
          <ac:spMkLst>
            <pc:docMk/>
            <pc:sldMk cId="3229805804" sldId="286"/>
            <ac:spMk id="8" creationId="{C1BC939E-B7EE-E811-4620-029969BE7194}"/>
          </ac:spMkLst>
        </pc:spChg>
        <pc:spChg chg="add del mod">
          <ac:chgData name="Luis Enrique Garrido López" userId="f42cccb0-40a9-4a3e-96fc-13d53be6c365" providerId="ADAL" clId="{C3C6B90A-6FB3-4180-AB5A-65593A9CF2C1}" dt="2022-10-03T17:55:52.295" v="809"/>
          <ac:spMkLst>
            <pc:docMk/>
            <pc:sldMk cId="3229805804" sldId="286"/>
            <ac:spMk id="9" creationId="{7AEC06EC-9BC4-4B18-6F68-8E7C740BDC66}"/>
          </ac:spMkLst>
        </pc:spChg>
        <pc:spChg chg="add del mod">
          <ac:chgData name="Luis Enrique Garrido López" userId="f42cccb0-40a9-4a3e-96fc-13d53be6c365" providerId="ADAL" clId="{C3C6B90A-6FB3-4180-AB5A-65593A9CF2C1}" dt="2022-10-03T17:55:52.295" v="809"/>
          <ac:spMkLst>
            <pc:docMk/>
            <pc:sldMk cId="3229805804" sldId="286"/>
            <ac:spMk id="11" creationId="{32AAD1DB-DC72-4FAD-0796-9E90599F7D7A}"/>
          </ac:spMkLst>
        </pc:spChg>
        <pc:spChg chg="add del mod">
          <ac:chgData name="Luis Enrique Garrido López" userId="f42cccb0-40a9-4a3e-96fc-13d53be6c365" providerId="ADAL" clId="{C3C6B90A-6FB3-4180-AB5A-65593A9CF2C1}" dt="2022-10-03T17:55:52.295" v="809"/>
          <ac:spMkLst>
            <pc:docMk/>
            <pc:sldMk cId="3229805804" sldId="286"/>
            <ac:spMk id="16" creationId="{024C7D37-E66B-FF22-C607-3D2A603DC78D}"/>
          </ac:spMkLst>
        </pc:spChg>
        <pc:spChg chg="add del mod">
          <ac:chgData name="Luis Enrique Garrido López" userId="f42cccb0-40a9-4a3e-96fc-13d53be6c365" providerId="ADAL" clId="{C3C6B90A-6FB3-4180-AB5A-65593A9CF2C1}" dt="2022-10-03T17:55:52.295" v="809"/>
          <ac:spMkLst>
            <pc:docMk/>
            <pc:sldMk cId="3229805804" sldId="286"/>
            <ac:spMk id="29" creationId="{21BB8877-3AD3-DFB7-4A57-FA1B3A76CB53}"/>
          </ac:spMkLst>
        </pc:spChg>
        <pc:spChg chg="add del mod">
          <ac:chgData name="Luis Enrique Garrido López" userId="f42cccb0-40a9-4a3e-96fc-13d53be6c365" providerId="ADAL" clId="{C3C6B90A-6FB3-4180-AB5A-65593A9CF2C1}" dt="2022-10-03T17:55:52.295" v="809"/>
          <ac:spMkLst>
            <pc:docMk/>
            <pc:sldMk cId="3229805804" sldId="286"/>
            <ac:spMk id="30" creationId="{785FD2F1-75B9-CD26-9D0B-63792AB8005E}"/>
          </ac:spMkLst>
        </pc:spChg>
        <pc:spChg chg="add mod">
          <ac:chgData name="Luis Enrique Garrido López" userId="f42cccb0-40a9-4a3e-96fc-13d53be6c365" providerId="ADAL" clId="{C3C6B90A-6FB3-4180-AB5A-65593A9CF2C1}" dt="2022-10-03T17:55:55.964" v="810"/>
          <ac:spMkLst>
            <pc:docMk/>
            <pc:sldMk cId="3229805804" sldId="286"/>
            <ac:spMk id="35" creationId="{E7B71DBF-B967-13B8-3986-07D4315FF097}"/>
          </ac:spMkLst>
        </pc:spChg>
        <pc:spChg chg="add mod">
          <ac:chgData name="Luis Enrique Garrido López" userId="f42cccb0-40a9-4a3e-96fc-13d53be6c365" providerId="ADAL" clId="{C3C6B90A-6FB3-4180-AB5A-65593A9CF2C1}" dt="2022-10-03T17:55:55.964" v="810"/>
          <ac:spMkLst>
            <pc:docMk/>
            <pc:sldMk cId="3229805804" sldId="286"/>
            <ac:spMk id="36" creationId="{D51EF3BB-9E11-C2D2-918C-DC445F3F15FE}"/>
          </ac:spMkLst>
        </pc:spChg>
        <pc:spChg chg="add mod">
          <ac:chgData name="Luis Enrique Garrido López" userId="f42cccb0-40a9-4a3e-96fc-13d53be6c365" providerId="ADAL" clId="{C3C6B90A-6FB3-4180-AB5A-65593A9CF2C1}" dt="2022-10-03T17:58:51.648" v="844" actId="1076"/>
          <ac:spMkLst>
            <pc:docMk/>
            <pc:sldMk cId="3229805804" sldId="286"/>
            <ac:spMk id="37" creationId="{7B6C2F41-5CB4-9D30-E3E8-A512564DBDB0}"/>
          </ac:spMkLst>
        </pc:spChg>
        <pc:spChg chg="add mod">
          <ac:chgData name="Luis Enrique Garrido López" userId="f42cccb0-40a9-4a3e-96fc-13d53be6c365" providerId="ADAL" clId="{C3C6B90A-6FB3-4180-AB5A-65593A9CF2C1}" dt="2022-10-03T17:58:42.999" v="842" actId="1076"/>
          <ac:spMkLst>
            <pc:docMk/>
            <pc:sldMk cId="3229805804" sldId="286"/>
            <ac:spMk id="39" creationId="{091D8C09-529B-1A44-635F-C51F85C1EA33}"/>
          </ac:spMkLst>
        </pc:spChg>
        <pc:spChg chg="add mod">
          <ac:chgData name="Luis Enrique Garrido López" userId="f42cccb0-40a9-4a3e-96fc-13d53be6c365" providerId="ADAL" clId="{C3C6B90A-6FB3-4180-AB5A-65593A9CF2C1}" dt="2022-10-03T17:59:37.830" v="857" actId="1076"/>
          <ac:spMkLst>
            <pc:docMk/>
            <pc:sldMk cId="3229805804" sldId="286"/>
            <ac:spMk id="44" creationId="{27F321A8-71A4-044B-14C6-93146AD91580}"/>
          </ac:spMkLst>
        </pc:spChg>
        <pc:spChg chg="add mod">
          <ac:chgData name="Luis Enrique Garrido López" userId="f42cccb0-40a9-4a3e-96fc-13d53be6c365" providerId="ADAL" clId="{C3C6B90A-6FB3-4180-AB5A-65593A9CF2C1}" dt="2022-10-03T17:56:13.757" v="812" actId="1076"/>
          <ac:spMkLst>
            <pc:docMk/>
            <pc:sldMk cId="3229805804" sldId="286"/>
            <ac:spMk id="57" creationId="{DCB4884E-1320-7363-7328-7C5E6A51A26B}"/>
          </ac:spMkLst>
        </pc:spChg>
        <pc:spChg chg="add del mod">
          <ac:chgData name="Luis Enrique Garrido López" userId="f42cccb0-40a9-4a3e-96fc-13d53be6c365" providerId="ADAL" clId="{C3C6B90A-6FB3-4180-AB5A-65593A9CF2C1}" dt="2022-10-03T17:56:47.787" v="822" actId="21"/>
          <ac:spMkLst>
            <pc:docMk/>
            <pc:sldMk cId="3229805804" sldId="286"/>
            <ac:spMk id="58" creationId="{FEAEC384-628C-77AF-51E6-A4AE8F19E8BA}"/>
          </ac:spMkLst>
        </pc:spChg>
        <pc:spChg chg="add mod">
          <ac:chgData name="Luis Enrique Garrido López" userId="f42cccb0-40a9-4a3e-96fc-13d53be6c365" providerId="ADAL" clId="{C3C6B90A-6FB3-4180-AB5A-65593A9CF2C1}" dt="2022-10-03T17:59:44.524" v="858" actId="1076"/>
          <ac:spMkLst>
            <pc:docMk/>
            <pc:sldMk cId="3229805804" sldId="286"/>
            <ac:spMk id="60" creationId="{395C073E-D022-B999-320B-CF31F87375CD}"/>
          </ac:spMkLst>
        </pc:spChg>
        <pc:spChg chg="add mod">
          <ac:chgData name="Luis Enrique Garrido López" userId="f42cccb0-40a9-4a3e-96fc-13d53be6c365" providerId="ADAL" clId="{C3C6B90A-6FB3-4180-AB5A-65593A9CF2C1}" dt="2022-10-03T17:57:41.340" v="839" actId="20577"/>
          <ac:spMkLst>
            <pc:docMk/>
            <pc:sldMk cId="3229805804" sldId="286"/>
            <ac:spMk id="61" creationId="{29EE0E1F-73D8-EF24-B114-D819CD2096A4}"/>
          </ac:spMkLst>
        </pc:spChg>
        <pc:spChg chg="add mod">
          <ac:chgData name="Luis Enrique Garrido López" userId="f42cccb0-40a9-4a3e-96fc-13d53be6c365" providerId="ADAL" clId="{C3C6B90A-6FB3-4180-AB5A-65593A9CF2C1}" dt="2022-10-03T17:58:28.403" v="841" actId="1076"/>
          <ac:spMkLst>
            <pc:docMk/>
            <pc:sldMk cId="3229805804" sldId="286"/>
            <ac:spMk id="62" creationId="{40F7C2F8-0CD8-86E1-B3F5-3468551567B5}"/>
          </ac:spMkLst>
        </pc:spChg>
        <pc:picChg chg="add del mod">
          <ac:chgData name="Luis Enrique Garrido López" userId="f42cccb0-40a9-4a3e-96fc-13d53be6c365" providerId="ADAL" clId="{C3C6B90A-6FB3-4180-AB5A-65593A9CF2C1}" dt="2022-10-03T17:55:52.295" v="809"/>
          <ac:picMkLst>
            <pc:docMk/>
            <pc:sldMk cId="3229805804" sldId="286"/>
            <ac:picMk id="4" creationId="{BD3E81EF-11B2-B1C6-39FE-2311B9EB6E37}"/>
          </ac:picMkLst>
        </pc:picChg>
        <pc:picChg chg="add del mod">
          <ac:chgData name="Luis Enrique Garrido López" userId="f42cccb0-40a9-4a3e-96fc-13d53be6c365" providerId="ADAL" clId="{C3C6B90A-6FB3-4180-AB5A-65593A9CF2C1}" dt="2022-10-03T17:55:52.295" v="809"/>
          <ac:picMkLst>
            <pc:docMk/>
            <pc:sldMk cId="3229805804" sldId="286"/>
            <ac:picMk id="5" creationId="{E75CF954-8DE5-19EC-7D63-C388D99D4BBD}"/>
          </ac:picMkLst>
        </pc:picChg>
        <pc:picChg chg="add del mod">
          <ac:chgData name="Luis Enrique Garrido López" userId="f42cccb0-40a9-4a3e-96fc-13d53be6c365" providerId="ADAL" clId="{C3C6B90A-6FB3-4180-AB5A-65593A9CF2C1}" dt="2022-10-03T17:55:52.295" v="809"/>
          <ac:picMkLst>
            <pc:docMk/>
            <pc:sldMk cId="3229805804" sldId="286"/>
            <ac:picMk id="6" creationId="{44D1A477-CE2A-1540-E2C2-19BA9A9014A5}"/>
          </ac:picMkLst>
        </pc:picChg>
        <pc:picChg chg="add del mod">
          <ac:chgData name="Luis Enrique Garrido López" userId="f42cccb0-40a9-4a3e-96fc-13d53be6c365" providerId="ADAL" clId="{C3C6B90A-6FB3-4180-AB5A-65593A9CF2C1}" dt="2022-10-03T17:55:52.295" v="809"/>
          <ac:picMkLst>
            <pc:docMk/>
            <pc:sldMk cId="3229805804" sldId="286"/>
            <ac:picMk id="10" creationId="{08DDC765-95DE-6A69-0B00-75E7E04A6810}"/>
          </ac:picMkLst>
        </pc:picChg>
        <pc:picChg chg="add del mod">
          <ac:chgData name="Luis Enrique Garrido López" userId="f42cccb0-40a9-4a3e-96fc-13d53be6c365" providerId="ADAL" clId="{C3C6B90A-6FB3-4180-AB5A-65593A9CF2C1}" dt="2022-10-03T17:55:52.295" v="809"/>
          <ac:picMkLst>
            <pc:docMk/>
            <pc:sldMk cId="3229805804" sldId="286"/>
            <ac:picMk id="17" creationId="{8E3682DB-D311-68FC-7692-FD90582676FE}"/>
          </ac:picMkLst>
        </pc:picChg>
        <pc:picChg chg="add del mod">
          <ac:chgData name="Luis Enrique Garrido López" userId="f42cccb0-40a9-4a3e-96fc-13d53be6c365" providerId="ADAL" clId="{C3C6B90A-6FB3-4180-AB5A-65593A9CF2C1}" dt="2022-10-03T17:55:52.295" v="809"/>
          <ac:picMkLst>
            <pc:docMk/>
            <pc:sldMk cId="3229805804" sldId="286"/>
            <ac:picMk id="18" creationId="{6BD0CDC9-FC22-4DB2-1214-8A364483F56F}"/>
          </ac:picMkLst>
        </pc:picChg>
        <pc:picChg chg="add del mod">
          <ac:chgData name="Luis Enrique Garrido López" userId="f42cccb0-40a9-4a3e-96fc-13d53be6c365" providerId="ADAL" clId="{C3C6B90A-6FB3-4180-AB5A-65593A9CF2C1}" dt="2022-10-03T17:55:52.295" v="809"/>
          <ac:picMkLst>
            <pc:docMk/>
            <pc:sldMk cId="3229805804" sldId="286"/>
            <ac:picMk id="19" creationId="{D46AFA54-9496-8181-ED2B-EEC4ACD78B92}"/>
          </ac:picMkLst>
        </pc:picChg>
        <pc:picChg chg="add del mod">
          <ac:chgData name="Luis Enrique Garrido López" userId="f42cccb0-40a9-4a3e-96fc-13d53be6c365" providerId="ADAL" clId="{C3C6B90A-6FB3-4180-AB5A-65593A9CF2C1}" dt="2022-10-03T17:55:52.295" v="809"/>
          <ac:picMkLst>
            <pc:docMk/>
            <pc:sldMk cId="3229805804" sldId="286"/>
            <ac:picMk id="20" creationId="{047DE935-3C15-1448-985A-20FB88DEE4DE}"/>
          </ac:picMkLst>
        </pc:picChg>
        <pc:picChg chg="add del mod">
          <ac:chgData name="Luis Enrique Garrido López" userId="f42cccb0-40a9-4a3e-96fc-13d53be6c365" providerId="ADAL" clId="{C3C6B90A-6FB3-4180-AB5A-65593A9CF2C1}" dt="2022-10-03T17:55:52.295" v="809"/>
          <ac:picMkLst>
            <pc:docMk/>
            <pc:sldMk cId="3229805804" sldId="286"/>
            <ac:picMk id="21" creationId="{4C723EAE-FC6E-BA4E-309C-DB6EA5729D80}"/>
          </ac:picMkLst>
        </pc:picChg>
        <pc:picChg chg="add del mod">
          <ac:chgData name="Luis Enrique Garrido López" userId="f42cccb0-40a9-4a3e-96fc-13d53be6c365" providerId="ADAL" clId="{C3C6B90A-6FB3-4180-AB5A-65593A9CF2C1}" dt="2022-10-03T17:55:52.295" v="809"/>
          <ac:picMkLst>
            <pc:docMk/>
            <pc:sldMk cId="3229805804" sldId="286"/>
            <ac:picMk id="27" creationId="{34E11BD1-A731-5B98-B289-1D21424D18AF}"/>
          </ac:picMkLst>
        </pc:picChg>
        <pc:picChg chg="add mod">
          <ac:chgData name="Luis Enrique Garrido López" userId="f42cccb0-40a9-4a3e-96fc-13d53be6c365" providerId="ADAL" clId="{C3C6B90A-6FB3-4180-AB5A-65593A9CF2C1}" dt="2022-10-03T17:55:55.964" v="810"/>
          <ac:picMkLst>
            <pc:docMk/>
            <pc:sldMk cId="3229805804" sldId="286"/>
            <ac:picMk id="31" creationId="{5CB9C85A-F2D1-79BD-A8AB-1B6043EC6A5A}"/>
          </ac:picMkLst>
        </pc:picChg>
        <pc:picChg chg="add mod">
          <ac:chgData name="Luis Enrique Garrido López" userId="f42cccb0-40a9-4a3e-96fc-13d53be6c365" providerId="ADAL" clId="{C3C6B90A-6FB3-4180-AB5A-65593A9CF2C1}" dt="2022-10-03T17:55:55.964" v="810"/>
          <ac:picMkLst>
            <pc:docMk/>
            <pc:sldMk cId="3229805804" sldId="286"/>
            <ac:picMk id="32" creationId="{EDCDEDC2-988C-2D74-ECB9-C8F22EBD2CA7}"/>
          </ac:picMkLst>
        </pc:picChg>
        <pc:picChg chg="add mod">
          <ac:chgData name="Luis Enrique Garrido López" userId="f42cccb0-40a9-4a3e-96fc-13d53be6c365" providerId="ADAL" clId="{C3C6B90A-6FB3-4180-AB5A-65593A9CF2C1}" dt="2022-10-03T17:55:55.964" v="810"/>
          <ac:picMkLst>
            <pc:docMk/>
            <pc:sldMk cId="3229805804" sldId="286"/>
            <ac:picMk id="33" creationId="{20543BD0-8AD3-8A1C-75E4-309A95449BC0}"/>
          </ac:picMkLst>
        </pc:picChg>
        <pc:picChg chg="add mod">
          <ac:chgData name="Luis Enrique Garrido López" userId="f42cccb0-40a9-4a3e-96fc-13d53be6c365" providerId="ADAL" clId="{C3C6B90A-6FB3-4180-AB5A-65593A9CF2C1}" dt="2022-10-03T17:58:51.648" v="844" actId="1076"/>
          <ac:picMkLst>
            <pc:docMk/>
            <pc:sldMk cId="3229805804" sldId="286"/>
            <ac:picMk id="34" creationId="{82C2BE0F-80B2-A88F-36C5-823CCAFA639A}"/>
          </ac:picMkLst>
        </pc:picChg>
        <pc:picChg chg="add mod">
          <ac:chgData name="Luis Enrique Garrido López" userId="f42cccb0-40a9-4a3e-96fc-13d53be6c365" providerId="ADAL" clId="{C3C6B90A-6FB3-4180-AB5A-65593A9CF2C1}" dt="2022-10-03T17:58:42.999" v="842" actId="1076"/>
          <ac:picMkLst>
            <pc:docMk/>
            <pc:sldMk cId="3229805804" sldId="286"/>
            <ac:picMk id="38" creationId="{56F30B1D-A7D8-ADD7-5708-D4C21F662B65}"/>
          </ac:picMkLst>
        </pc:picChg>
        <pc:picChg chg="add mod">
          <ac:chgData name="Luis Enrique Garrido López" userId="f42cccb0-40a9-4a3e-96fc-13d53be6c365" providerId="ADAL" clId="{C3C6B90A-6FB3-4180-AB5A-65593A9CF2C1}" dt="2022-10-03T17:56:13.757" v="812" actId="1076"/>
          <ac:picMkLst>
            <pc:docMk/>
            <pc:sldMk cId="3229805804" sldId="286"/>
            <ac:picMk id="45" creationId="{6631B997-44C3-3CD4-E453-DB63D7E3967D}"/>
          </ac:picMkLst>
        </pc:picChg>
        <pc:picChg chg="add mod">
          <ac:chgData name="Luis Enrique Garrido López" userId="f42cccb0-40a9-4a3e-96fc-13d53be6c365" providerId="ADAL" clId="{C3C6B90A-6FB3-4180-AB5A-65593A9CF2C1}" dt="2022-10-03T17:56:13.757" v="812" actId="1076"/>
          <ac:picMkLst>
            <pc:docMk/>
            <pc:sldMk cId="3229805804" sldId="286"/>
            <ac:picMk id="46" creationId="{C2328802-52D5-C97D-A701-855BA482987E}"/>
          </ac:picMkLst>
        </pc:picChg>
        <pc:picChg chg="add mod">
          <ac:chgData name="Luis Enrique Garrido López" userId="f42cccb0-40a9-4a3e-96fc-13d53be6c365" providerId="ADAL" clId="{C3C6B90A-6FB3-4180-AB5A-65593A9CF2C1}" dt="2022-10-03T17:56:13.757" v="812" actId="1076"/>
          <ac:picMkLst>
            <pc:docMk/>
            <pc:sldMk cId="3229805804" sldId="286"/>
            <ac:picMk id="47" creationId="{B94AAFDC-B989-88E1-ADC0-228CA144CC16}"/>
          </ac:picMkLst>
        </pc:picChg>
        <pc:picChg chg="add mod">
          <ac:chgData name="Luis Enrique Garrido López" userId="f42cccb0-40a9-4a3e-96fc-13d53be6c365" providerId="ADAL" clId="{C3C6B90A-6FB3-4180-AB5A-65593A9CF2C1}" dt="2022-10-03T17:56:13.757" v="812" actId="1076"/>
          <ac:picMkLst>
            <pc:docMk/>
            <pc:sldMk cId="3229805804" sldId="286"/>
            <ac:picMk id="48" creationId="{3D6B2FF9-0DDA-17E7-4348-94524046939D}"/>
          </ac:picMkLst>
        </pc:picChg>
        <pc:picChg chg="add mod">
          <ac:chgData name="Luis Enrique Garrido López" userId="f42cccb0-40a9-4a3e-96fc-13d53be6c365" providerId="ADAL" clId="{C3C6B90A-6FB3-4180-AB5A-65593A9CF2C1}" dt="2022-10-03T17:56:13.757" v="812" actId="1076"/>
          <ac:picMkLst>
            <pc:docMk/>
            <pc:sldMk cId="3229805804" sldId="286"/>
            <ac:picMk id="49" creationId="{232448D1-57E2-6AA8-49C0-8659A990A90C}"/>
          </ac:picMkLst>
        </pc:picChg>
        <pc:picChg chg="add mod">
          <ac:chgData name="Luis Enrique Garrido López" userId="f42cccb0-40a9-4a3e-96fc-13d53be6c365" providerId="ADAL" clId="{C3C6B90A-6FB3-4180-AB5A-65593A9CF2C1}" dt="2022-10-03T17:56:13.757" v="812" actId="1076"/>
          <ac:picMkLst>
            <pc:docMk/>
            <pc:sldMk cId="3229805804" sldId="286"/>
            <ac:picMk id="55" creationId="{CFD8E932-2482-A0E8-23CB-B3E6F4A8303B}"/>
          </ac:picMkLst>
        </pc:picChg>
        <pc:cxnChg chg="add del mod">
          <ac:chgData name="Luis Enrique Garrido López" userId="f42cccb0-40a9-4a3e-96fc-13d53be6c365" providerId="ADAL" clId="{C3C6B90A-6FB3-4180-AB5A-65593A9CF2C1}" dt="2022-10-03T17:55:52.295" v="809"/>
          <ac:cxnSpMkLst>
            <pc:docMk/>
            <pc:sldMk cId="3229805804" sldId="286"/>
            <ac:cxnSpMk id="12" creationId="{B8A4F593-C92A-72BF-9634-2C405582FE88}"/>
          </ac:cxnSpMkLst>
        </pc:cxnChg>
        <pc:cxnChg chg="add del mod">
          <ac:chgData name="Luis Enrique Garrido López" userId="f42cccb0-40a9-4a3e-96fc-13d53be6c365" providerId="ADAL" clId="{C3C6B90A-6FB3-4180-AB5A-65593A9CF2C1}" dt="2022-10-03T17:55:52.295" v="809"/>
          <ac:cxnSpMkLst>
            <pc:docMk/>
            <pc:sldMk cId="3229805804" sldId="286"/>
            <ac:cxnSpMk id="13" creationId="{DE5138B8-7481-105C-F1E5-1982FDB62F57}"/>
          </ac:cxnSpMkLst>
        </pc:cxnChg>
        <pc:cxnChg chg="add del mod">
          <ac:chgData name="Luis Enrique Garrido López" userId="f42cccb0-40a9-4a3e-96fc-13d53be6c365" providerId="ADAL" clId="{C3C6B90A-6FB3-4180-AB5A-65593A9CF2C1}" dt="2022-10-03T17:55:52.295" v="809"/>
          <ac:cxnSpMkLst>
            <pc:docMk/>
            <pc:sldMk cId="3229805804" sldId="286"/>
            <ac:cxnSpMk id="14" creationId="{F238F725-F804-D212-6CC9-3B5FD0AF0D3D}"/>
          </ac:cxnSpMkLst>
        </pc:cxnChg>
        <pc:cxnChg chg="add del mod">
          <ac:chgData name="Luis Enrique Garrido López" userId="f42cccb0-40a9-4a3e-96fc-13d53be6c365" providerId="ADAL" clId="{C3C6B90A-6FB3-4180-AB5A-65593A9CF2C1}" dt="2022-10-03T17:55:52.295" v="809"/>
          <ac:cxnSpMkLst>
            <pc:docMk/>
            <pc:sldMk cId="3229805804" sldId="286"/>
            <ac:cxnSpMk id="15" creationId="{F3DBAF04-1EE7-99D8-65BA-6DA6673093C2}"/>
          </ac:cxnSpMkLst>
        </pc:cxnChg>
        <pc:cxnChg chg="add del mod">
          <ac:chgData name="Luis Enrique Garrido López" userId="f42cccb0-40a9-4a3e-96fc-13d53be6c365" providerId="ADAL" clId="{C3C6B90A-6FB3-4180-AB5A-65593A9CF2C1}" dt="2022-10-03T17:55:52.295" v="809"/>
          <ac:cxnSpMkLst>
            <pc:docMk/>
            <pc:sldMk cId="3229805804" sldId="286"/>
            <ac:cxnSpMk id="22" creationId="{F8CA6117-126E-F834-65A8-84CB4BD454AD}"/>
          </ac:cxnSpMkLst>
        </pc:cxnChg>
        <pc:cxnChg chg="add del mod">
          <ac:chgData name="Luis Enrique Garrido López" userId="f42cccb0-40a9-4a3e-96fc-13d53be6c365" providerId="ADAL" clId="{C3C6B90A-6FB3-4180-AB5A-65593A9CF2C1}" dt="2022-10-03T17:55:52.295" v="809"/>
          <ac:cxnSpMkLst>
            <pc:docMk/>
            <pc:sldMk cId="3229805804" sldId="286"/>
            <ac:cxnSpMk id="23" creationId="{FF4937FB-C54C-C0AE-8C38-0B0E8F580948}"/>
          </ac:cxnSpMkLst>
        </pc:cxnChg>
        <pc:cxnChg chg="add del mod">
          <ac:chgData name="Luis Enrique Garrido López" userId="f42cccb0-40a9-4a3e-96fc-13d53be6c365" providerId="ADAL" clId="{C3C6B90A-6FB3-4180-AB5A-65593A9CF2C1}" dt="2022-10-03T17:55:52.295" v="809"/>
          <ac:cxnSpMkLst>
            <pc:docMk/>
            <pc:sldMk cId="3229805804" sldId="286"/>
            <ac:cxnSpMk id="24" creationId="{91B33147-AF75-6FBB-7419-C4324F06B94B}"/>
          </ac:cxnSpMkLst>
        </pc:cxnChg>
        <pc:cxnChg chg="add del mod">
          <ac:chgData name="Luis Enrique Garrido López" userId="f42cccb0-40a9-4a3e-96fc-13d53be6c365" providerId="ADAL" clId="{C3C6B90A-6FB3-4180-AB5A-65593A9CF2C1}" dt="2022-10-03T17:55:52.295" v="809"/>
          <ac:cxnSpMkLst>
            <pc:docMk/>
            <pc:sldMk cId="3229805804" sldId="286"/>
            <ac:cxnSpMk id="25" creationId="{0735D25C-D6D7-B3F3-6C83-B9001111F3AF}"/>
          </ac:cxnSpMkLst>
        </pc:cxnChg>
        <pc:cxnChg chg="add del mod">
          <ac:chgData name="Luis Enrique Garrido López" userId="f42cccb0-40a9-4a3e-96fc-13d53be6c365" providerId="ADAL" clId="{C3C6B90A-6FB3-4180-AB5A-65593A9CF2C1}" dt="2022-10-03T17:55:52.295" v="809"/>
          <ac:cxnSpMkLst>
            <pc:docMk/>
            <pc:sldMk cId="3229805804" sldId="286"/>
            <ac:cxnSpMk id="26" creationId="{AE25AA40-F2B8-7989-C9DB-C9C7778FE9C8}"/>
          </ac:cxnSpMkLst>
        </pc:cxnChg>
        <pc:cxnChg chg="add del mod">
          <ac:chgData name="Luis Enrique Garrido López" userId="f42cccb0-40a9-4a3e-96fc-13d53be6c365" providerId="ADAL" clId="{C3C6B90A-6FB3-4180-AB5A-65593A9CF2C1}" dt="2022-10-03T17:55:52.295" v="809"/>
          <ac:cxnSpMkLst>
            <pc:docMk/>
            <pc:sldMk cId="3229805804" sldId="286"/>
            <ac:cxnSpMk id="28" creationId="{24F00D11-53BD-5D3D-9208-B252E059BEE6}"/>
          </ac:cxnSpMkLst>
        </pc:cxnChg>
        <pc:cxnChg chg="add mod">
          <ac:chgData name="Luis Enrique Garrido López" userId="f42cccb0-40a9-4a3e-96fc-13d53be6c365" providerId="ADAL" clId="{C3C6B90A-6FB3-4180-AB5A-65593A9CF2C1}" dt="2022-10-03T17:55:55.964" v="810"/>
          <ac:cxnSpMkLst>
            <pc:docMk/>
            <pc:sldMk cId="3229805804" sldId="286"/>
            <ac:cxnSpMk id="40" creationId="{31B56BE4-3444-B1E2-0F80-565F27901D69}"/>
          </ac:cxnSpMkLst>
        </pc:cxnChg>
        <pc:cxnChg chg="add mod">
          <ac:chgData name="Luis Enrique Garrido López" userId="f42cccb0-40a9-4a3e-96fc-13d53be6c365" providerId="ADAL" clId="{C3C6B90A-6FB3-4180-AB5A-65593A9CF2C1}" dt="2022-10-03T17:55:55.964" v="810"/>
          <ac:cxnSpMkLst>
            <pc:docMk/>
            <pc:sldMk cId="3229805804" sldId="286"/>
            <ac:cxnSpMk id="41" creationId="{00A04CD3-F225-584E-BDC2-A885395CB5E1}"/>
          </ac:cxnSpMkLst>
        </pc:cxnChg>
        <pc:cxnChg chg="add mod">
          <ac:chgData name="Luis Enrique Garrido López" userId="f42cccb0-40a9-4a3e-96fc-13d53be6c365" providerId="ADAL" clId="{C3C6B90A-6FB3-4180-AB5A-65593A9CF2C1}" dt="2022-10-03T17:58:45.841" v="843" actId="14100"/>
          <ac:cxnSpMkLst>
            <pc:docMk/>
            <pc:sldMk cId="3229805804" sldId="286"/>
            <ac:cxnSpMk id="42" creationId="{CAF31475-0626-5653-9CD3-7E6D9DB2B670}"/>
          </ac:cxnSpMkLst>
        </pc:cxnChg>
        <pc:cxnChg chg="add del mod">
          <ac:chgData name="Luis Enrique Garrido López" userId="f42cccb0-40a9-4a3e-96fc-13d53be6c365" providerId="ADAL" clId="{C3C6B90A-6FB3-4180-AB5A-65593A9CF2C1}" dt="2022-10-03T17:58:57.324" v="846" actId="478"/>
          <ac:cxnSpMkLst>
            <pc:docMk/>
            <pc:sldMk cId="3229805804" sldId="286"/>
            <ac:cxnSpMk id="43" creationId="{C3D57EBA-CB4A-6416-E588-69E643F07248}"/>
          </ac:cxnSpMkLst>
        </pc:cxnChg>
        <pc:cxnChg chg="add mod">
          <ac:chgData name="Luis Enrique Garrido López" userId="f42cccb0-40a9-4a3e-96fc-13d53be6c365" providerId="ADAL" clId="{C3C6B90A-6FB3-4180-AB5A-65593A9CF2C1}" dt="2022-10-03T17:56:13.757" v="812" actId="1076"/>
          <ac:cxnSpMkLst>
            <pc:docMk/>
            <pc:sldMk cId="3229805804" sldId="286"/>
            <ac:cxnSpMk id="50" creationId="{C714A3F5-6C77-F708-8C12-3D244F1ABAB4}"/>
          </ac:cxnSpMkLst>
        </pc:cxnChg>
        <pc:cxnChg chg="add mod">
          <ac:chgData name="Luis Enrique Garrido López" userId="f42cccb0-40a9-4a3e-96fc-13d53be6c365" providerId="ADAL" clId="{C3C6B90A-6FB3-4180-AB5A-65593A9CF2C1}" dt="2022-10-03T17:56:13.757" v="812" actId="1076"/>
          <ac:cxnSpMkLst>
            <pc:docMk/>
            <pc:sldMk cId="3229805804" sldId="286"/>
            <ac:cxnSpMk id="51" creationId="{D89370E6-1F6D-7CCF-92F1-7BD45B23C96C}"/>
          </ac:cxnSpMkLst>
        </pc:cxnChg>
        <pc:cxnChg chg="add mod">
          <ac:chgData name="Luis Enrique Garrido López" userId="f42cccb0-40a9-4a3e-96fc-13d53be6c365" providerId="ADAL" clId="{C3C6B90A-6FB3-4180-AB5A-65593A9CF2C1}" dt="2022-10-03T17:56:13.757" v="812" actId="1076"/>
          <ac:cxnSpMkLst>
            <pc:docMk/>
            <pc:sldMk cId="3229805804" sldId="286"/>
            <ac:cxnSpMk id="52" creationId="{F7F95CBA-27F0-D201-9909-FB0972812EE1}"/>
          </ac:cxnSpMkLst>
        </pc:cxnChg>
        <pc:cxnChg chg="add mod">
          <ac:chgData name="Luis Enrique Garrido López" userId="f42cccb0-40a9-4a3e-96fc-13d53be6c365" providerId="ADAL" clId="{C3C6B90A-6FB3-4180-AB5A-65593A9CF2C1}" dt="2022-10-03T17:56:13.757" v="812" actId="1076"/>
          <ac:cxnSpMkLst>
            <pc:docMk/>
            <pc:sldMk cId="3229805804" sldId="286"/>
            <ac:cxnSpMk id="53" creationId="{F84C14AE-20DF-6C31-8A1D-993C09159B14}"/>
          </ac:cxnSpMkLst>
        </pc:cxnChg>
        <pc:cxnChg chg="add mod">
          <ac:chgData name="Luis Enrique Garrido López" userId="f42cccb0-40a9-4a3e-96fc-13d53be6c365" providerId="ADAL" clId="{C3C6B90A-6FB3-4180-AB5A-65593A9CF2C1}" dt="2022-10-03T17:56:13.757" v="812" actId="1076"/>
          <ac:cxnSpMkLst>
            <pc:docMk/>
            <pc:sldMk cId="3229805804" sldId="286"/>
            <ac:cxnSpMk id="54" creationId="{547F4EF2-C344-53F2-5804-0C5949D3E80E}"/>
          </ac:cxnSpMkLst>
        </pc:cxnChg>
        <pc:cxnChg chg="add mod">
          <ac:chgData name="Luis Enrique Garrido López" userId="f42cccb0-40a9-4a3e-96fc-13d53be6c365" providerId="ADAL" clId="{C3C6B90A-6FB3-4180-AB5A-65593A9CF2C1}" dt="2022-10-03T17:59:37.830" v="857" actId="1076"/>
          <ac:cxnSpMkLst>
            <pc:docMk/>
            <pc:sldMk cId="3229805804" sldId="286"/>
            <ac:cxnSpMk id="56" creationId="{45E37BDD-231C-8099-06E4-9AAE0A62B099}"/>
          </ac:cxnSpMkLst>
        </pc:cxnChg>
        <pc:cxnChg chg="add mod">
          <ac:chgData name="Luis Enrique Garrido López" userId="f42cccb0-40a9-4a3e-96fc-13d53be6c365" providerId="ADAL" clId="{C3C6B90A-6FB3-4180-AB5A-65593A9CF2C1}" dt="2022-10-03T17:59:19.750" v="852" actId="14100"/>
          <ac:cxnSpMkLst>
            <pc:docMk/>
            <pc:sldMk cId="3229805804" sldId="286"/>
            <ac:cxnSpMk id="65" creationId="{66025C11-E492-E5B5-E7FF-5E07D7476637}"/>
          </ac:cxnSpMkLst>
        </pc:cxnChg>
      </pc:sldChg>
      <pc:sldChg chg="addSp modSp add mod ord modAnim">
        <pc:chgData name="Luis Enrique Garrido López" userId="f42cccb0-40a9-4a3e-96fc-13d53be6c365" providerId="ADAL" clId="{C3C6B90A-6FB3-4180-AB5A-65593A9CF2C1}" dt="2022-10-04T21:35:05.458" v="3511" actId="20577"/>
        <pc:sldMkLst>
          <pc:docMk/>
          <pc:sldMk cId="1603652163" sldId="287"/>
        </pc:sldMkLst>
        <pc:spChg chg="add mod">
          <ac:chgData name="Luis Enrique Garrido López" userId="f42cccb0-40a9-4a3e-96fc-13d53be6c365" providerId="ADAL" clId="{C3C6B90A-6FB3-4180-AB5A-65593A9CF2C1}" dt="2022-10-03T17:44:42.403" v="720" actId="1076"/>
          <ac:spMkLst>
            <pc:docMk/>
            <pc:sldMk cId="1603652163" sldId="287"/>
            <ac:spMk id="4" creationId="{3947A69E-9FCC-0B6F-D10D-007878F00C63}"/>
          </ac:spMkLst>
        </pc:spChg>
        <pc:spChg chg="add mod">
          <ac:chgData name="Luis Enrique Garrido López" userId="f42cccb0-40a9-4a3e-96fc-13d53be6c365" providerId="ADAL" clId="{C3C6B90A-6FB3-4180-AB5A-65593A9CF2C1}" dt="2022-10-04T21:34:54.099" v="3505" actId="20577"/>
          <ac:spMkLst>
            <pc:docMk/>
            <pc:sldMk cId="1603652163" sldId="287"/>
            <ac:spMk id="5" creationId="{894F829D-9ED2-9858-2CD3-595345FD59EA}"/>
          </ac:spMkLst>
        </pc:spChg>
        <pc:spChg chg="add mod">
          <ac:chgData name="Luis Enrique Garrido López" userId="f42cccb0-40a9-4a3e-96fc-13d53be6c365" providerId="ADAL" clId="{C3C6B90A-6FB3-4180-AB5A-65593A9CF2C1}" dt="2022-10-04T21:35:05.458" v="3511" actId="20577"/>
          <ac:spMkLst>
            <pc:docMk/>
            <pc:sldMk cId="1603652163" sldId="287"/>
            <ac:spMk id="6" creationId="{9D08014C-8DC1-173D-9A08-C1C4262F1C82}"/>
          </ac:spMkLst>
        </pc:spChg>
        <pc:spChg chg="add mod">
          <ac:chgData name="Luis Enrique Garrido López" userId="f42cccb0-40a9-4a3e-96fc-13d53be6c365" providerId="ADAL" clId="{C3C6B90A-6FB3-4180-AB5A-65593A9CF2C1}" dt="2022-10-03T17:46:20.202" v="725" actId="20577"/>
          <ac:spMkLst>
            <pc:docMk/>
            <pc:sldMk cId="1603652163" sldId="287"/>
            <ac:spMk id="8" creationId="{6CB16E31-A50B-1C16-A2B2-BB9847B8456B}"/>
          </ac:spMkLst>
        </pc:spChg>
        <pc:spChg chg="add mod">
          <ac:chgData name="Luis Enrique Garrido López" userId="f42cccb0-40a9-4a3e-96fc-13d53be6c365" providerId="ADAL" clId="{C3C6B90A-6FB3-4180-AB5A-65593A9CF2C1}" dt="2022-10-03T17:45:15.038" v="724" actId="1076"/>
          <ac:spMkLst>
            <pc:docMk/>
            <pc:sldMk cId="1603652163" sldId="287"/>
            <ac:spMk id="9" creationId="{814C7B8C-2128-E5A7-9448-070B3AC79E85}"/>
          </ac:spMkLst>
        </pc:spChg>
        <pc:spChg chg="add mod">
          <ac:chgData name="Luis Enrique Garrido López" userId="f42cccb0-40a9-4a3e-96fc-13d53be6c365" providerId="ADAL" clId="{C3C6B90A-6FB3-4180-AB5A-65593A9CF2C1}" dt="2022-10-03T17:45:15.038" v="724" actId="1076"/>
          <ac:spMkLst>
            <pc:docMk/>
            <pc:sldMk cId="1603652163" sldId="287"/>
            <ac:spMk id="10" creationId="{A2EB3353-CD5B-8D66-4E3A-55F326F1EF58}"/>
          </ac:spMkLst>
        </pc:spChg>
        <pc:spChg chg="add mod">
          <ac:chgData name="Luis Enrique Garrido López" userId="f42cccb0-40a9-4a3e-96fc-13d53be6c365" providerId="ADAL" clId="{C3C6B90A-6FB3-4180-AB5A-65593A9CF2C1}" dt="2022-10-03T17:45:15.038" v="724" actId="1076"/>
          <ac:spMkLst>
            <pc:docMk/>
            <pc:sldMk cId="1603652163" sldId="287"/>
            <ac:spMk id="13" creationId="{C77FCDC0-4D3A-74B4-B85A-1A702632B086}"/>
          </ac:spMkLst>
        </pc:spChg>
        <pc:picChg chg="add mod">
          <ac:chgData name="Luis Enrique Garrido López" userId="f42cccb0-40a9-4a3e-96fc-13d53be6c365" providerId="ADAL" clId="{C3C6B90A-6FB3-4180-AB5A-65593A9CF2C1}" dt="2022-10-03T17:44:29.781" v="716" actId="1076"/>
          <ac:picMkLst>
            <pc:docMk/>
            <pc:sldMk cId="1603652163" sldId="287"/>
            <ac:picMk id="3" creationId="{A8958479-315C-1D51-353F-4723B9757806}"/>
          </ac:picMkLst>
        </pc:picChg>
        <pc:picChg chg="add mod">
          <ac:chgData name="Luis Enrique Garrido López" userId="f42cccb0-40a9-4a3e-96fc-13d53be6c365" providerId="ADAL" clId="{C3C6B90A-6FB3-4180-AB5A-65593A9CF2C1}" dt="2022-10-03T17:45:15.038" v="724" actId="1076"/>
          <ac:picMkLst>
            <pc:docMk/>
            <pc:sldMk cId="1603652163" sldId="287"/>
            <ac:picMk id="7" creationId="{C9A0A7AD-72DE-AB27-DCF6-DDAF1A4A72CF}"/>
          </ac:picMkLst>
        </pc:picChg>
        <pc:cxnChg chg="add mod">
          <ac:chgData name="Luis Enrique Garrido López" userId="f42cccb0-40a9-4a3e-96fc-13d53be6c365" providerId="ADAL" clId="{C3C6B90A-6FB3-4180-AB5A-65593A9CF2C1}" dt="2022-10-03T17:45:15.038" v="724" actId="1076"/>
          <ac:cxnSpMkLst>
            <pc:docMk/>
            <pc:sldMk cId="1603652163" sldId="287"/>
            <ac:cxnSpMk id="11" creationId="{97180463-89E9-63B9-D9EF-289253563729}"/>
          </ac:cxnSpMkLst>
        </pc:cxnChg>
        <pc:cxnChg chg="add mod">
          <ac:chgData name="Luis Enrique Garrido López" userId="f42cccb0-40a9-4a3e-96fc-13d53be6c365" providerId="ADAL" clId="{C3C6B90A-6FB3-4180-AB5A-65593A9CF2C1}" dt="2022-10-03T17:45:15.038" v="724" actId="1076"/>
          <ac:cxnSpMkLst>
            <pc:docMk/>
            <pc:sldMk cId="1603652163" sldId="287"/>
            <ac:cxnSpMk id="12" creationId="{C2A6648E-74B5-0BC8-4AA3-20BF135EF1E4}"/>
          </ac:cxnSpMkLst>
        </pc:cxnChg>
        <pc:cxnChg chg="add mod">
          <ac:chgData name="Luis Enrique Garrido López" userId="f42cccb0-40a9-4a3e-96fc-13d53be6c365" providerId="ADAL" clId="{C3C6B90A-6FB3-4180-AB5A-65593A9CF2C1}" dt="2022-10-03T17:45:15.038" v="724" actId="1076"/>
          <ac:cxnSpMkLst>
            <pc:docMk/>
            <pc:sldMk cId="1603652163" sldId="287"/>
            <ac:cxnSpMk id="14" creationId="{230CFAAF-A534-6AC1-5A23-B9FD09EB1407}"/>
          </ac:cxnSpMkLst>
        </pc:cxnChg>
      </pc:sldChg>
      <pc:sldChg chg="modSp add">
        <pc:chgData name="Luis Enrique Garrido López" userId="f42cccb0-40a9-4a3e-96fc-13d53be6c365" providerId="ADAL" clId="{C3C6B90A-6FB3-4180-AB5A-65593A9CF2C1}" dt="2022-10-04T21:35:09.747" v="3515" actId="20577"/>
        <pc:sldMkLst>
          <pc:docMk/>
          <pc:sldMk cId="3453353034" sldId="288"/>
        </pc:sldMkLst>
        <pc:spChg chg="mod">
          <ac:chgData name="Luis Enrique Garrido López" userId="f42cccb0-40a9-4a3e-96fc-13d53be6c365" providerId="ADAL" clId="{C3C6B90A-6FB3-4180-AB5A-65593A9CF2C1}" dt="2022-10-04T21:34:48.548" v="3503" actId="20577"/>
          <ac:spMkLst>
            <pc:docMk/>
            <pc:sldMk cId="3453353034" sldId="288"/>
            <ac:spMk id="5" creationId="{894F829D-9ED2-9858-2CD3-595345FD59EA}"/>
          </ac:spMkLst>
        </pc:spChg>
        <pc:spChg chg="mod">
          <ac:chgData name="Luis Enrique Garrido López" userId="f42cccb0-40a9-4a3e-96fc-13d53be6c365" providerId="ADAL" clId="{C3C6B90A-6FB3-4180-AB5A-65593A9CF2C1}" dt="2022-10-04T21:35:09.747" v="3515" actId="20577"/>
          <ac:spMkLst>
            <pc:docMk/>
            <pc:sldMk cId="3453353034" sldId="288"/>
            <ac:spMk id="6" creationId="{9D08014C-8DC1-173D-9A08-C1C4262F1C82}"/>
          </ac:spMkLst>
        </pc:spChg>
        <pc:spChg chg="mod">
          <ac:chgData name="Luis Enrique Garrido López" userId="f42cccb0-40a9-4a3e-96fc-13d53be6c365" providerId="ADAL" clId="{C3C6B90A-6FB3-4180-AB5A-65593A9CF2C1}" dt="2022-10-03T17:49:00.595" v="761" actId="20577"/>
          <ac:spMkLst>
            <pc:docMk/>
            <pc:sldMk cId="3453353034" sldId="288"/>
            <ac:spMk id="8" creationId="{6CB16E31-A50B-1C16-A2B2-BB9847B8456B}"/>
          </ac:spMkLst>
        </pc:spChg>
        <pc:spChg chg="mod">
          <ac:chgData name="Luis Enrique Garrido López" userId="f42cccb0-40a9-4a3e-96fc-13d53be6c365" providerId="ADAL" clId="{C3C6B90A-6FB3-4180-AB5A-65593A9CF2C1}" dt="2022-10-03T17:49:07.658" v="762" actId="20577"/>
          <ac:spMkLst>
            <pc:docMk/>
            <pc:sldMk cId="3453353034" sldId="288"/>
            <ac:spMk id="9" creationId="{814C7B8C-2128-E5A7-9448-070B3AC79E85}"/>
          </ac:spMkLst>
        </pc:spChg>
        <pc:spChg chg="mod">
          <ac:chgData name="Luis Enrique Garrido López" userId="f42cccb0-40a9-4a3e-96fc-13d53be6c365" providerId="ADAL" clId="{C3C6B90A-6FB3-4180-AB5A-65593A9CF2C1}" dt="2022-10-03T17:49:13.994" v="765" actId="20577"/>
          <ac:spMkLst>
            <pc:docMk/>
            <pc:sldMk cId="3453353034" sldId="288"/>
            <ac:spMk id="10" creationId="{A2EB3353-CD5B-8D66-4E3A-55F326F1EF58}"/>
          </ac:spMkLst>
        </pc:spChg>
      </pc:sldChg>
      <pc:sldChg chg="addSp delSp modSp add mod">
        <pc:chgData name="Luis Enrique Garrido López" userId="f42cccb0-40a9-4a3e-96fc-13d53be6c365" providerId="ADAL" clId="{C3C6B90A-6FB3-4180-AB5A-65593A9CF2C1}" dt="2022-10-03T18:00:09.394" v="865" actId="1076"/>
        <pc:sldMkLst>
          <pc:docMk/>
          <pc:sldMk cId="2844191719" sldId="289"/>
        </pc:sldMkLst>
        <pc:spChg chg="mod">
          <ac:chgData name="Luis Enrique Garrido López" userId="f42cccb0-40a9-4a3e-96fc-13d53be6c365" providerId="ADAL" clId="{C3C6B90A-6FB3-4180-AB5A-65593A9CF2C1}" dt="2022-10-03T17:59:59.622" v="862" actId="27636"/>
          <ac:spMkLst>
            <pc:docMk/>
            <pc:sldMk cId="2844191719" sldId="289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C3C6B90A-6FB3-4180-AB5A-65593A9CF2C1}" dt="2022-10-03T18:00:00.924" v="863" actId="478"/>
          <ac:spMkLst>
            <pc:docMk/>
            <pc:sldMk cId="2844191719" sldId="289"/>
            <ac:spMk id="3" creationId="{E2AB0634-62A0-8E1A-50B2-7103BC91F68F}"/>
          </ac:spMkLst>
        </pc:spChg>
        <pc:picChg chg="add mod">
          <ac:chgData name="Luis Enrique Garrido López" userId="f42cccb0-40a9-4a3e-96fc-13d53be6c365" providerId="ADAL" clId="{C3C6B90A-6FB3-4180-AB5A-65593A9CF2C1}" dt="2022-10-03T18:00:09.394" v="865" actId="1076"/>
          <ac:picMkLst>
            <pc:docMk/>
            <pc:sldMk cId="2844191719" sldId="289"/>
            <ac:picMk id="4" creationId="{B54B7FE2-764E-8200-9A60-A95562D31EC0}"/>
          </ac:picMkLst>
        </pc:picChg>
      </pc:sldChg>
      <pc:sldChg chg="addSp delSp modSp add mod modAnim">
        <pc:chgData name="Luis Enrique Garrido López" userId="f42cccb0-40a9-4a3e-96fc-13d53be6c365" providerId="ADAL" clId="{C3C6B90A-6FB3-4180-AB5A-65593A9CF2C1}" dt="2022-10-03T18:01:37.968" v="874" actId="1076"/>
        <pc:sldMkLst>
          <pc:docMk/>
          <pc:sldMk cId="1326131389" sldId="290"/>
        </pc:sldMkLst>
        <pc:spChg chg="mod">
          <ac:chgData name="Luis Enrique Garrido López" userId="f42cccb0-40a9-4a3e-96fc-13d53be6c365" providerId="ADAL" clId="{C3C6B90A-6FB3-4180-AB5A-65593A9CF2C1}" dt="2022-10-03T18:01:16.318" v="870" actId="27636"/>
          <ac:spMkLst>
            <pc:docMk/>
            <pc:sldMk cId="1326131389" sldId="290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C3C6B90A-6FB3-4180-AB5A-65593A9CF2C1}" dt="2022-10-03T18:01:19.100" v="871" actId="478"/>
          <ac:spMkLst>
            <pc:docMk/>
            <pc:sldMk cId="1326131389" sldId="290"/>
            <ac:spMk id="3" creationId="{E2AB0634-62A0-8E1A-50B2-7103BC91F68F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5" creationId="{20C76913-C43E-529F-F106-F74ADDF2C17E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6" creationId="{F5D98B10-1B0E-B996-EC5A-FFCD9A72F2B7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7" creationId="{7B326C07-A0A7-ECD6-3D07-4FD46D44290A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8" creationId="{4150B85B-25F3-96AA-86D6-4E421EC2A4EF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9" creationId="{30E5010D-AA5B-64EB-F57A-F3540C6D585A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10" creationId="{205211B1-C9BC-F5B8-0CB7-2F709641F799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11" creationId="{0BFD48F7-5D98-3436-B31E-CC1DF4A276A7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12" creationId="{D325E8F4-33B0-7D89-1189-38DB53588F74}"/>
          </ac:spMkLst>
        </pc:spChg>
        <pc:spChg chg="add 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13" creationId="{076D5C50-3D3D-1FBA-DFFD-6F4FA94DCBBB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15" creationId="{DDA1A4C4-43F1-F8E1-54B0-A17D2AC93B7B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17" creationId="{8315A278-C797-4B0E-D6DB-C5C0440B7C2E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18" creationId="{D8E818BD-1605-4D49-DA03-F9E803447FF9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19" creationId="{C2C31BE2-DA57-32CD-955E-9309A4153C67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20" creationId="{0A9F0384-1462-16C2-34C3-BDEE293F2812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21" creationId="{5D9CAF58-3814-40FC-FFA1-4AD0261A483C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22" creationId="{D79D1B18-6313-6969-7A4D-1EA4F2332423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23" creationId="{B3E35287-40F2-94B3-2C20-924AE8D823C2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24" creationId="{BB42FA0B-F068-934D-3BF0-1A2A00F481B5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25" creationId="{04B0DC15-CF00-3F82-1FD9-ABABC716E446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26" creationId="{D630DF2E-ABAF-0CD5-7CF7-0E1760275D41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27" creationId="{0E2BF885-C19B-D637-0FED-4F1031A539C1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28" creationId="{78B34967-FFDB-096E-C16D-78773B899517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32" creationId="{BED883AB-4B3B-4455-8786-03674A142569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33" creationId="{71C25F92-BEEF-6646-6497-FA9EB4BF5449}"/>
          </ac:spMkLst>
        </pc:spChg>
        <pc:spChg chg="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34" creationId="{520CD2CB-62EB-61B2-BE0C-89369A66CF5B}"/>
          </ac:spMkLst>
        </pc:spChg>
        <pc:spChg chg="add 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36" creationId="{A9A77288-CF3C-64C6-7F57-1ADE4C7AC170}"/>
          </ac:spMkLst>
        </pc:spChg>
        <pc:spChg chg="add mod">
          <ac:chgData name="Luis Enrique Garrido López" userId="f42cccb0-40a9-4a3e-96fc-13d53be6c365" providerId="ADAL" clId="{C3C6B90A-6FB3-4180-AB5A-65593A9CF2C1}" dt="2022-10-03T18:01:33.635" v="873" actId="1076"/>
          <ac:spMkLst>
            <pc:docMk/>
            <pc:sldMk cId="1326131389" sldId="290"/>
            <ac:spMk id="37" creationId="{8EBE29A8-97A6-1BE8-A764-6C56EDC39FE6}"/>
          </ac:spMkLst>
        </pc:spChg>
        <pc:spChg chg="add mod">
          <ac:chgData name="Luis Enrique Garrido López" userId="f42cccb0-40a9-4a3e-96fc-13d53be6c365" providerId="ADAL" clId="{C3C6B90A-6FB3-4180-AB5A-65593A9CF2C1}" dt="2022-10-03T18:01:37.968" v="874" actId="1076"/>
          <ac:spMkLst>
            <pc:docMk/>
            <pc:sldMk cId="1326131389" sldId="290"/>
            <ac:spMk id="40" creationId="{20459AD6-39D3-0CD2-F3A1-3B4CA618BE8C}"/>
          </ac:spMkLst>
        </pc:spChg>
        <pc:grpChg chg="add mod">
          <ac:chgData name="Luis Enrique Garrido López" userId="f42cccb0-40a9-4a3e-96fc-13d53be6c365" providerId="ADAL" clId="{C3C6B90A-6FB3-4180-AB5A-65593A9CF2C1}" dt="2022-10-03T18:01:33.635" v="873" actId="1076"/>
          <ac:grpSpMkLst>
            <pc:docMk/>
            <pc:sldMk cId="1326131389" sldId="290"/>
            <ac:grpSpMk id="4" creationId="{2276814F-6CA5-1705-B45F-F00581A61F03}"/>
          </ac:grpSpMkLst>
        </pc:grpChg>
        <pc:grpChg chg="add mod">
          <ac:chgData name="Luis Enrique Garrido López" userId="f42cccb0-40a9-4a3e-96fc-13d53be6c365" providerId="ADAL" clId="{C3C6B90A-6FB3-4180-AB5A-65593A9CF2C1}" dt="2022-10-03T18:01:33.635" v="873" actId="1076"/>
          <ac:grpSpMkLst>
            <pc:docMk/>
            <pc:sldMk cId="1326131389" sldId="290"/>
            <ac:grpSpMk id="14" creationId="{A27B81D0-DB9F-A16F-C606-3305EE98E093}"/>
          </ac:grpSpMkLst>
        </pc:grpChg>
        <pc:grpChg chg="mod">
          <ac:chgData name="Luis Enrique Garrido López" userId="f42cccb0-40a9-4a3e-96fc-13d53be6c365" providerId="ADAL" clId="{C3C6B90A-6FB3-4180-AB5A-65593A9CF2C1}" dt="2022-10-03T18:01:33.635" v="873" actId="1076"/>
          <ac:grpSpMkLst>
            <pc:docMk/>
            <pc:sldMk cId="1326131389" sldId="290"/>
            <ac:grpSpMk id="16" creationId="{3D7FFE65-2714-0052-888C-1DDA614734ED}"/>
          </ac:grpSpMkLst>
        </pc:grpChg>
        <pc:grpChg chg="add mod">
          <ac:chgData name="Luis Enrique Garrido López" userId="f42cccb0-40a9-4a3e-96fc-13d53be6c365" providerId="ADAL" clId="{C3C6B90A-6FB3-4180-AB5A-65593A9CF2C1}" dt="2022-10-03T18:01:33.635" v="873" actId="1076"/>
          <ac:grpSpMkLst>
            <pc:docMk/>
            <pc:sldMk cId="1326131389" sldId="290"/>
            <ac:grpSpMk id="31" creationId="{80BA402C-2655-92C5-36F5-C4EB44F3CA39}"/>
          </ac:grpSpMkLst>
        </pc:grpChg>
        <pc:picChg chg="add mod">
          <ac:chgData name="Luis Enrique Garrido López" userId="f42cccb0-40a9-4a3e-96fc-13d53be6c365" providerId="ADAL" clId="{C3C6B90A-6FB3-4180-AB5A-65593A9CF2C1}" dt="2022-10-03T18:01:33.635" v="873" actId="1076"/>
          <ac:picMkLst>
            <pc:docMk/>
            <pc:sldMk cId="1326131389" sldId="290"/>
            <ac:picMk id="29" creationId="{2A9D3F86-45CA-7440-108B-6728755D36AF}"/>
          </ac:picMkLst>
        </pc:picChg>
        <pc:picChg chg="add mod">
          <ac:chgData name="Luis Enrique Garrido López" userId="f42cccb0-40a9-4a3e-96fc-13d53be6c365" providerId="ADAL" clId="{C3C6B90A-6FB3-4180-AB5A-65593A9CF2C1}" dt="2022-10-03T18:01:33.635" v="873" actId="1076"/>
          <ac:picMkLst>
            <pc:docMk/>
            <pc:sldMk cId="1326131389" sldId="290"/>
            <ac:picMk id="38" creationId="{2FB79F96-9D15-7062-A761-E0E0D7A06F26}"/>
          </ac:picMkLst>
        </pc:picChg>
        <pc:picChg chg="add mod">
          <ac:chgData name="Luis Enrique Garrido López" userId="f42cccb0-40a9-4a3e-96fc-13d53be6c365" providerId="ADAL" clId="{C3C6B90A-6FB3-4180-AB5A-65593A9CF2C1}" dt="2022-10-03T18:01:33.635" v="873" actId="1076"/>
          <ac:picMkLst>
            <pc:docMk/>
            <pc:sldMk cId="1326131389" sldId="290"/>
            <ac:picMk id="39" creationId="{50E2897F-C6D1-676E-4817-F11157CADEB3}"/>
          </ac:picMkLst>
        </pc:picChg>
        <pc:picChg chg="add mod">
          <ac:chgData name="Luis Enrique Garrido López" userId="f42cccb0-40a9-4a3e-96fc-13d53be6c365" providerId="ADAL" clId="{C3C6B90A-6FB3-4180-AB5A-65593A9CF2C1}" dt="2022-10-03T18:01:33.635" v="873" actId="1076"/>
          <ac:picMkLst>
            <pc:docMk/>
            <pc:sldMk cId="1326131389" sldId="290"/>
            <ac:picMk id="41" creationId="{8CCEE563-EEC8-BB7C-60DC-2F54CE3C8F4B}"/>
          </ac:picMkLst>
        </pc:picChg>
        <pc:picChg chg="add mod">
          <ac:chgData name="Luis Enrique Garrido López" userId="f42cccb0-40a9-4a3e-96fc-13d53be6c365" providerId="ADAL" clId="{C3C6B90A-6FB3-4180-AB5A-65593A9CF2C1}" dt="2022-10-03T18:01:33.635" v="873" actId="1076"/>
          <ac:picMkLst>
            <pc:docMk/>
            <pc:sldMk cId="1326131389" sldId="290"/>
            <ac:picMk id="42" creationId="{C9C6E005-49F0-973F-46F6-3DCFFB3A8FFF}"/>
          </ac:picMkLst>
        </pc:picChg>
        <pc:picChg chg="add mod">
          <ac:chgData name="Luis Enrique Garrido López" userId="f42cccb0-40a9-4a3e-96fc-13d53be6c365" providerId="ADAL" clId="{C3C6B90A-6FB3-4180-AB5A-65593A9CF2C1}" dt="2022-10-03T18:01:33.635" v="873" actId="1076"/>
          <ac:picMkLst>
            <pc:docMk/>
            <pc:sldMk cId="1326131389" sldId="290"/>
            <ac:picMk id="43" creationId="{D84794AB-0C32-A870-8CA9-C85FF8BDE586}"/>
          </ac:picMkLst>
        </pc:picChg>
        <pc:cxnChg chg="add mod">
          <ac:chgData name="Luis Enrique Garrido López" userId="f42cccb0-40a9-4a3e-96fc-13d53be6c365" providerId="ADAL" clId="{C3C6B90A-6FB3-4180-AB5A-65593A9CF2C1}" dt="2022-10-03T18:01:33.635" v="873" actId="1076"/>
          <ac:cxnSpMkLst>
            <pc:docMk/>
            <pc:sldMk cId="1326131389" sldId="290"/>
            <ac:cxnSpMk id="30" creationId="{D3DE5244-55E9-E44D-E960-2BECF42A903E}"/>
          </ac:cxnSpMkLst>
        </pc:cxnChg>
        <pc:cxnChg chg="add mod">
          <ac:chgData name="Luis Enrique Garrido López" userId="f42cccb0-40a9-4a3e-96fc-13d53be6c365" providerId="ADAL" clId="{C3C6B90A-6FB3-4180-AB5A-65593A9CF2C1}" dt="2022-10-03T18:01:33.635" v="873" actId="1076"/>
          <ac:cxnSpMkLst>
            <pc:docMk/>
            <pc:sldMk cId="1326131389" sldId="290"/>
            <ac:cxnSpMk id="35" creationId="{66926730-FB93-D9B8-AEDD-2D0D3B4A859C}"/>
          </ac:cxnSpMkLst>
        </pc:cxnChg>
      </pc:sldChg>
      <pc:sldChg chg="modSp add mod ord">
        <pc:chgData name="Luis Enrique Garrido López" userId="f42cccb0-40a9-4a3e-96fc-13d53be6c365" providerId="ADAL" clId="{C3C6B90A-6FB3-4180-AB5A-65593A9CF2C1}" dt="2022-10-03T18:03:03.501" v="889" actId="20577"/>
        <pc:sldMkLst>
          <pc:docMk/>
          <pc:sldMk cId="3846008939" sldId="291"/>
        </pc:sldMkLst>
        <pc:spChg chg="mod">
          <ac:chgData name="Luis Enrique Garrido López" userId="f42cccb0-40a9-4a3e-96fc-13d53be6c365" providerId="ADAL" clId="{C3C6B90A-6FB3-4180-AB5A-65593A9CF2C1}" dt="2022-10-03T18:03:03.501" v="889" actId="20577"/>
          <ac:spMkLst>
            <pc:docMk/>
            <pc:sldMk cId="3846008939" sldId="291"/>
            <ac:spMk id="2" creationId="{86CD7741-51AB-6C85-4F65-717C81BB737A}"/>
          </ac:spMkLst>
        </pc:spChg>
      </pc:sldChg>
      <pc:sldChg chg="addSp delSp modSp add mod ord delAnim">
        <pc:chgData name="Luis Enrique Garrido López" userId="f42cccb0-40a9-4a3e-96fc-13d53be6c365" providerId="ADAL" clId="{C3C6B90A-6FB3-4180-AB5A-65593A9CF2C1}" dt="2022-10-06T00:20:11.348" v="3669" actId="1076"/>
        <pc:sldMkLst>
          <pc:docMk/>
          <pc:sldMk cId="376282779" sldId="292"/>
        </pc:sldMkLst>
        <pc:spChg chg="mod">
          <ac:chgData name="Luis Enrique Garrido López" userId="f42cccb0-40a9-4a3e-96fc-13d53be6c365" providerId="ADAL" clId="{C3C6B90A-6FB3-4180-AB5A-65593A9CF2C1}" dt="2022-10-03T18:51:36.822" v="1144" actId="20577"/>
          <ac:spMkLst>
            <pc:docMk/>
            <pc:sldMk cId="376282779" sldId="292"/>
            <ac:spMk id="2" creationId="{C6FD1931-8AF6-56BA-5824-8481B8EDAC11}"/>
          </ac:spMkLst>
        </pc:spChg>
        <pc:spChg chg="add mod">
          <ac:chgData name="Luis Enrique Garrido López" userId="f42cccb0-40a9-4a3e-96fc-13d53be6c365" providerId="ADAL" clId="{C3C6B90A-6FB3-4180-AB5A-65593A9CF2C1}" dt="2022-10-06T00:20:06.440" v="3666" actId="1076"/>
          <ac:spMkLst>
            <pc:docMk/>
            <pc:sldMk cId="376282779" sldId="292"/>
            <ac:spMk id="3" creationId="{B499746C-A75C-79C5-09D8-E9CBD0F2B351}"/>
          </ac:spMkLst>
        </pc:spChg>
        <pc:picChg chg="mod">
          <ac:chgData name="Luis Enrique Garrido López" userId="f42cccb0-40a9-4a3e-96fc-13d53be6c365" providerId="ADAL" clId="{C3C6B90A-6FB3-4180-AB5A-65593A9CF2C1}" dt="2022-10-06T00:20:11.348" v="3669" actId="1076"/>
          <ac:picMkLst>
            <pc:docMk/>
            <pc:sldMk cId="376282779" sldId="292"/>
            <ac:picMk id="4" creationId="{3CFF5C0E-C48B-44A5-4C8F-D76918832CBA}"/>
          </ac:picMkLst>
        </pc:picChg>
        <pc:picChg chg="del">
          <ac:chgData name="Luis Enrique Garrido López" userId="f42cccb0-40a9-4a3e-96fc-13d53be6c365" providerId="ADAL" clId="{C3C6B90A-6FB3-4180-AB5A-65593A9CF2C1}" dt="2022-10-03T18:06:54.206" v="982" actId="478"/>
          <ac:picMkLst>
            <pc:docMk/>
            <pc:sldMk cId="376282779" sldId="292"/>
            <ac:picMk id="21" creationId="{E7082052-4A7A-C4DE-C9AD-E1D00F20AF9D}"/>
          </ac:picMkLst>
        </pc:picChg>
        <pc:picChg chg="del">
          <ac:chgData name="Luis Enrique Garrido López" userId="f42cccb0-40a9-4a3e-96fc-13d53be6c365" providerId="ADAL" clId="{C3C6B90A-6FB3-4180-AB5A-65593A9CF2C1}" dt="2022-10-03T18:06:53.870" v="981" actId="478"/>
          <ac:picMkLst>
            <pc:docMk/>
            <pc:sldMk cId="376282779" sldId="292"/>
            <ac:picMk id="22" creationId="{4C31DDC4-6A1A-A912-253F-DB88AE68A1DD}"/>
          </ac:picMkLst>
        </pc:picChg>
        <pc:picChg chg="del">
          <ac:chgData name="Luis Enrique Garrido López" userId="f42cccb0-40a9-4a3e-96fc-13d53be6c365" providerId="ADAL" clId="{C3C6B90A-6FB3-4180-AB5A-65593A9CF2C1}" dt="2022-10-03T18:06:51.247" v="976" actId="478"/>
          <ac:picMkLst>
            <pc:docMk/>
            <pc:sldMk cId="376282779" sldId="292"/>
            <ac:picMk id="23" creationId="{AF712EFD-3029-D37E-A9BC-F2E906DD103B}"/>
          </ac:picMkLst>
        </pc:picChg>
        <pc:picChg chg="del">
          <ac:chgData name="Luis Enrique Garrido López" userId="f42cccb0-40a9-4a3e-96fc-13d53be6c365" providerId="ADAL" clId="{C3C6B90A-6FB3-4180-AB5A-65593A9CF2C1}" dt="2022-10-03T18:06:52.317" v="978" actId="478"/>
          <ac:picMkLst>
            <pc:docMk/>
            <pc:sldMk cId="376282779" sldId="292"/>
            <ac:picMk id="24" creationId="{B7995E99-881E-E93D-415F-DAE3B8AE1030}"/>
          </ac:picMkLst>
        </pc:picChg>
        <pc:picChg chg="del">
          <ac:chgData name="Luis Enrique Garrido López" userId="f42cccb0-40a9-4a3e-96fc-13d53be6c365" providerId="ADAL" clId="{C3C6B90A-6FB3-4180-AB5A-65593A9CF2C1}" dt="2022-10-03T18:06:56.370" v="984" actId="478"/>
          <ac:picMkLst>
            <pc:docMk/>
            <pc:sldMk cId="376282779" sldId="292"/>
            <ac:picMk id="25" creationId="{9F4B3C01-FE58-4080-432D-60F8EC099D26}"/>
          </ac:picMkLst>
        </pc:picChg>
        <pc:picChg chg="del">
          <ac:chgData name="Luis Enrique Garrido López" userId="f42cccb0-40a9-4a3e-96fc-13d53be6c365" providerId="ADAL" clId="{C3C6B90A-6FB3-4180-AB5A-65593A9CF2C1}" dt="2022-10-03T18:06:54.663" v="983" actId="478"/>
          <ac:picMkLst>
            <pc:docMk/>
            <pc:sldMk cId="376282779" sldId="292"/>
            <ac:picMk id="26" creationId="{3DA779AC-315A-9BCC-3FC8-845EAE6F7A47}"/>
          </ac:picMkLst>
        </pc:picChg>
        <pc:picChg chg="del">
          <ac:chgData name="Luis Enrique Garrido López" userId="f42cccb0-40a9-4a3e-96fc-13d53be6c365" providerId="ADAL" clId="{C3C6B90A-6FB3-4180-AB5A-65593A9CF2C1}" dt="2022-10-03T18:06:56.981" v="985" actId="478"/>
          <ac:picMkLst>
            <pc:docMk/>
            <pc:sldMk cId="376282779" sldId="292"/>
            <ac:picMk id="27" creationId="{DB0CC728-56A6-A2A3-F959-8DFB1F33156E}"/>
          </ac:picMkLst>
        </pc:picChg>
        <pc:picChg chg="del">
          <ac:chgData name="Luis Enrique Garrido López" userId="f42cccb0-40a9-4a3e-96fc-13d53be6c365" providerId="ADAL" clId="{C3C6B90A-6FB3-4180-AB5A-65593A9CF2C1}" dt="2022-10-03T18:06:52.661" v="979" actId="478"/>
          <ac:picMkLst>
            <pc:docMk/>
            <pc:sldMk cId="376282779" sldId="292"/>
            <ac:picMk id="28" creationId="{1A821CCB-0062-6D6E-8F2F-187BD85E98BD}"/>
          </ac:picMkLst>
        </pc:picChg>
        <pc:picChg chg="del">
          <ac:chgData name="Luis Enrique Garrido López" userId="f42cccb0-40a9-4a3e-96fc-13d53be6c365" providerId="ADAL" clId="{C3C6B90A-6FB3-4180-AB5A-65593A9CF2C1}" dt="2022-10-03T18:06:53.184" v="980" actId="478"/>
          <ac:picMkLst>
            <pc:docMk/>
            <pc:sldMk cId="376282779" sldId="292"/>
            <ac:picMk id="29" creationId="{89175EC9-E69A-1FE4-040F-F15D37AB8074}"/>
          </ac:picMkLst>
        </pc:picChg>
        <pc:picChg chg="del">
          <ac:chgData name="Luis Enrique Garrido López" userId="f42cccb0-40a9-4a3e-96fc-13d53be6c365" providerId="ADAL" clId="{C3C6B90A-6FB3-4180-AB5A-65593A9CF2C1}" dt="2022-10-03T18:06:56.370" v="984" actId="478"/>
          <ac:picMkLst>
            <pc:docMk/>
            <pc:sldMk cId="376282779" sldId="292"/>
            <ac:picMk id="30" creationId="{347B63AC-EFFD-97D5-240D-DFC41F4A492B}"/>
          </ac:picMkLst>
        </pc:picChg>
        <pc:picChg chg="del">
          <ac:chgData name="Luis Enrique Garrido López" userId="f42cccb0-40a9-4a3e-96fc-13d53be6c365" providerId="ADAL" clId="{C3C6B90A-6FB3-4180-AB5A-65593A9CF2C1}" dt="2022-10-03T18:06:56.370" v="984" actId="478"/>
          <ac:picMkLst>
            <pc:docMk/>
            <pc:sldMk cId="376282779" sldId="292"/>
            <ac:picMk id="31" creationId="{4EF34AE0-D735-CE86-C446-A791BA0952B2}"/>
          </ac:picMkLst>
        </pc:picChg>
        <pc:picChg chg="del">
          <ac:chgData name="Luis Enrique Garrido López" userId="f42cccb0-40a9-4a3e-96fc-13d53be6c365" providerId="ADAL" clId="{C3C6B90A-6FB3-4180-AB5A-65593A9CF2C1}" dt="2022-10-03T18:06:56.370" v="984" actId="478"/>
          <ac:picMkLst>
            <pc:docMk/>
            <pc:sldMk cId="376282779" sldId="292"/>
            <ac:picMk id="32" creationId="{9816B024-29AD-A4CF-11A1-3C8CC9C78B0D}"/>
          </ac:picMkLst>
        </pc:picChg>
        <pc:picChg chg="del">
          <ac:chgData name="Luis Enrique Garrido López" userId="f42cccb0-40a9-4a3e-96fc-13d53be6c365" providerId="ADAL" clId="{C3C6B90A-6FB3-4180-AB5A-65593A9CF2C1}" dt="2022-10-03T18:06:51.719" v="977" actId="478"/>
          <ac:picMkLst>
            <pc:docMk/>
            <pc:sldMk cId="376282779" sldId="292"/>
            <ac:picMk id="33" creationId="{8AABF9F0-EFC5-D1B0-65D4-9DC1BF8F5215}"/>
          </ac:picMkLst>
        </pc:picChg>
        <pc:picChg chg="del">
          <ac:chgData name="Luis Enrique Garrido López" userId="f42cccb0-40a9-4a3e-96fc-13d53be6c365" providerId="ADAL" clId="{C3C6B90A-6FB3-4180-AB5A-65593A9CF2C1}" dt="2022-10-03T18:06:57.718" v="986" actId="478"/>
          <ac:picMkLst>
            <pc:docMk/>
            <pc:sldMk cId="376282779" sldId="292"/>
            <ac:picMk id="34" creationId="{B63B7E17-50E4-BC25-4C32-D89D5BC185D9}"/>
          </ac:picMkLst>
        </pc:picChg>
        <pc:picChg chg="del">
          <ac:chgData name="Luis Enrique Garrido López" userId="f42cccb0-40a9-4a3e-96fc-13d53be6c365" providerId="ADAL" clId="{C3C6B90A-6FB3-4180-AB5A-65593A9CF2C1}" dt="2022-10-03T18:06:56.370" v="984" actId="478"/>
          <ac:picMkLst>
            <pc:docMk/>
            <pc:sldMk cId="376282779" sldId="292"/>
            <ac:picMk id="35" creationId="{13A43454-4CA7-0365-BAD8-34C873114021}"/>
          </ac:picMkLst>
        </pc:picChg>
        <pc:picChg chg="del">
          <ac:chgData name="Luis Enrique Garrido López" userId="f42cccb0-40a9-4a3e-96fc-13d53be6c365" providerId="ADAL" clId="{C3C6B90A-6FB3-4180-AB5A-65593A9CF2C1}" dt="2022-10-03T18:06:56.370" v="984" actId="478"/>
          <ac:picMkLst>
            <pc:docMk/>
            <pc:sldMk cId="376282779" sldId="292"/>
            <ac:picMk id="36" creationId="{0C2C5266-9A24-72E4-EC33-3FD498BBDD88}"/>
          </ac:picMkLst>
        </pc:picChg>
        <pc:picChg chg="del">
          <ac:chgData name="Luis Enrique Garrido López" userId="f42cccb0-40a9-4a3e-96fc-13d53be6c365" providerId="ADAL" clId="{C3C6B90A-6FB3-4180-AB5A-65593A9CF2C1}" dt="2022-10-03T18:06:50.774" v="975" actId="478"/>
          <ac:picMkLst>
            <pc:docMk/>
            <pc:sldMk cId="376282779" sldId="292"/>
            <ac:picMk id="37" creationId="{63FAEC8A-1BBF-1498-70BB-1D88ADAF168C}"/>
          </ac:picMkLst>
        </pc:picChg>
      </pc:sldChg>
      <pc:sldChg chg="addSp delSp modSp add del mod">
        <pc:chgData name="Luis Enrique Garrido López" userId="f42cccb0-40a9-4a3e-96fc-13d53be6c365" providerId="ADAL" clId="{C3C6B90A-6FB3-4180-AB5A-65593A9CF2C1}" dt="2022-10-05T17:40:23.504" v="3566" actId="2696"/>
        <pc:sldMkLst>
          <pc:docMk/>
          <pc:sldMk cId="2351384397" sldId="293"/>
        </pc:sldMkLst>
        <pc:spChg chg="mod">
          <ac:chgData name="Luis Enrique Garrido López" userId="f42cccb0-40a9-4a3e-96fc-13d53be6c365" providerId="ADAL" clId="{C3C6B90A-6FB3-4180-AB5A-65593A9CF2C1}" dt="2022-10-03T19:15:20.179" v="1416" actId="27636"/>
          <ac:spMkLst>
            <pc:docMk/>
            <pc:sldMk cId="2351384397" sldId="293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C3C6B90A-6FB3-4180-AB5A-65593A9CF2C1}" dt="2022-10-03T19:15:23.682" v="1417" actId="478"/>
          <ac:spMkLst>
            <pc:docMk/>
            <pc:sldMk cId="2351384397" sldId="293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C3C6B90A-6FB3-4180-AB5A-65593A9CF2C1}" dt="2022-10-04T16:11:48.090" v="1711" actId="1076"/>
          <ac:spMkLst>
            <pc:docMk/>
            <pc:sldMk cId="2351384397" sldId="293"/>
            <ac:spMk id="4" creationId="{D54A2145-A13F-61FE-88FF-942DD8165DB6}"/>
          </ac:spMkLst>
        </pc:spChg>
        <pc:picChg chg="add mod">
          <ac:chgData name="Luis Enrique Garrido López" userId="f42cccb0-40a9-4a3e-96fc-13d53be6c365" providerId="ADAL" clId="{C3C6B90A-6FB3-4180-AB5A-65593A9CF2C1}" dt="2022-10-04T16:09:15.365" v="1675" actId="14100"/>
          <ac:picMkLst>
            <pc:docMk/>
            <pc:sldMk cId="2351384397" sldId="293"/>
            <ac:picMk id="5" creationId="{3432CA8F-55FA-4FA8-5EA3-A972C6E18AB6}"/>
          </ac:picMkLst>
        </pc:picChg>
        <pc:picChg chg="add del mod">
          <ac:chgData name="Luis Enrique Garrido López" userId="f42cccb0-40a9-4a3e-96fc-13d53be6c365" providerId="ADAL" clId="{C3C6B90A-6FB3-4180-AB5A-65593A9CF2C1}" dt="2022-10-04T16:09:39.129" v="1692" actId="478"/>
          <ac:picMkLst>
            <pc:docMk/>
            <pc:sldMk cId="2351384397" sldId="293"/>
            <ac:picMk id="6" creationId="{E21CD83B-F9E0-A588-552C-DC2154CF4EB1}"/>
          </ac:picMkLst>
        </pc:picChg>
        <pc:picChg chg="add mod">
          <ac:chgData name="Luis Enrique Garrido López" userId="f42cccb0-40a9-4a3e-96fc-13d53be6c365" providerId="ADAL" clId="{C3C6B90A-6FB3-4180-AB5A-65593A9CF2C1}" dt="2022-10-04T16:13:04.314" v="1729" actId="14100"/>
          <ac:picMkLst>
            <pc:docMk/>
            <pc:sldMk cId="2351384397" sldId="293"/>
            <ac:picMk id="8" creationId="{B6AA3820-BBBB-81BC-C7B3-80739CF04BF7}"/>
          </ac:picMkLst>
        </pc:picChg>
        <pc:picChg chg="add del mod">
          <ac:chgData name="Luis Enrique Garrido López" userId="f42cccb0-40a9-4a3e-96fc-13d53be6c365" providerId="ADAL" clId="{C3C6B90A-6FB3-4180-AB5A-65593A9CF2C1}" dt="2022-10-04T17:17:52.216" v="2628" actId="478"/>
          <ac:picMkLst>
            <pc:docMk/>
            <pc:sldMk cId="2351384397" sldId="293"/>
            <ac:picMk id="10" creationId="{CCA0C087-CDE3-486B-0749-6419B4EC8D7B}"/>
          </ac:picMkLst>
        </pc:picChg>
        <pc:picChg chg="add mod">
          <ac:chgData name="Luis Enrique Garrido López" userId="f42cccb0-40a9-4a3e-96fc-13d53be6c365" providerId="ADAL" clId="{C3C6B90A-6FB3-4180-AB5A-65593A9CF2C1}" dt="2022-10-04T17:18:16.644" v="2635" actId="1076"/>
          <ac:picMkLst>
            <pc:docMk/>
            <pc:sldMk cId="2351384397" sldId="293"/>
            <ac:picMk id="12" creationId="{2C4A6E19-924A-E3D7-AE15-E27B2F7FCAB4}"/>
          </ac:picMkLst>
        </pc:picChg>
        <pc:picChg chg="add del mod">
          <ac:chgData name="Luis Enrique Garrido López" userId="f42cccb0-40a9-4a3e-96fc-13d53be6c365" providerId="ADAL" clId="{C3C6B90A-6FB3-4180-AB5A-65593A9CF2C1}" dt="2022-10-04T16:11:51.886" v="1713" actId="478"/>
          <ac:picMkLst>
            <pc:docMk/>
            <pc:sldMk cId="2351384397" sldId="293"/>
            <ac:picMk id="14" creationId="{BCB7E2C8-5FF2-4D87-1B25-31B09774104F}"/>
          </ac:picMkLst>
        </pc:picChg>
        <pc:picChg chg="add del mod">
          <ac:chgData name="Luis Enrique Garrido López" userId="f42cccb0-40a9-4a3e-96fc-13d53be6c365" providerId="ADAL" clId="{C3C6B90A-6FB3-4180-AB5A-65593A9CF2C1}" dt="2022-10-04T16:09:30.313" v="1687" actId="478"/>
          <ac:picMkLst>
            <pc:docMk/>
            <pc:sldMk cId="2351384397" sldId="293"/>
            <ac:picMk id="16" creationId="{15CB4263-C28B-89AD-69DB-3E19A2C2A19A}"/>
          </ac:picMkLst>
        </pc:picChg>
        <pc:picChg chg="add del mod">
          <ac:chgData name="Luis Enrique Garrido López" userId="f42cccb0-40a9-4a3e-96fc-13d53be6c365" providerId="ADAL" clId="{C3C6B90A-6FB3-4180-AB5A-65593A9CF2C1}" dt="2022-10-04T16:09:39.904" v="1693" actId="478"/>
          <ac:picMkLst>
            <pc:docMk/>
            <pc:sldMk cId="2351384397" sldId="293"/>
            <ac:picMk id="18" creationId="{BCD43846-7CEF-2FE8-EAE6-EC9F3C64A0B3}"/>
          </ac:picMkLst>
        </pc:picChg>
        <pc:picChg chg="add mod">
          <ac:chgData name="Luis Enrique Garrido López" userId="f42cccb0-40a9-4a3e-96fc-13d53be6c365" providerId="ADAL" clId="{C3C6B90A-6FB3-4180-AB5A-65593A9CF2C1}" dt="2022-10-04T16:13:17.817" v="1738" actId="1076"/>
          <ac:picMkLst>
            <pc:docMk/>
            <pc:sldMk cId="2351384397" sldId="293"/>
            <ac:picMk id="20" creationId="{35CC0A04-1D06-763D-F075-17BD72206D9E}"/>
          </ac:picMkLst>
        </pc:picChg>
        <pc:picChg chg="add mod">
          <ac:chgData name="Luis Enrique Garrido López" userId="f42cccb0-40a9-4a3e-96fc-13d53be6c365" providerId="ADAL" clId="{C3C6B90A-6FB3-4180-AB5A-65593A9CF2C1}" dt="2022-10-04T16:13:12.367" v="1736" actId="1076"/>
          <ac:picMkLst>
            <pc:docMk/>
            <pc:sldMk cId="2351384397" sldId="293"/>
            <ac:picMk id="22" creationId="{423831AB-2CDF-4FA3-1B18-78EAF42F55D0}"/>
          </ac:picMkLst>
        </pc:picChg>
        <pc:picChg chg="add mod">
          <ac:chgData name="Luis Enrique Garrido López" userId="f42cccb0-40a9-4a3e-96fc-13d53be6c365" providerId="ADAL" clId="{C3C6B90A-6FB3-4180-AB5A-65593A9CF2C1}" dt="2022-10-04T16:13:22.688" v="1739" actId="1076"/>
          <ac:picMkLst>
            <pc:docMk/>
            <pc:sldMk cId="2351384397" sldId="293"/>
            <ac:picMk id="24" creationId="{E99E06DA-BE92-E0EF-438A-BF401B4786A5}"/>
          </ac:picMkLst>
        </pc:picChg>
        <pc:picChg chg="add mod">
          <ac:chgData name="Luis Enrique Garrido López" userId="f42cccb0-40a9-4a3e-96fc-13d53be6c365" providerId="ADAL" clId="{C3C6B90A-6FB3-4180-AB5A-65593A9CF2C1}" dt="2022-10-04T16:13:25.661" v="1742" actId="1076"/>
          <ac:picMkLst>
            <pc:docMk/>
            <pc:sldMk cId="2351384397" sldId="293"/>
            <ac:picMk id="26" creationId="{02134408-C0DB-B519-E38A-75446D1BC131}"/>
          </ac:picMkLst>
        </pc:picChg>
        <pc:picChg chg="add mod">
          <ac:chgData name="Luis Enrique Garrido López" userId="f42cccb0-40a9-4a3e-96fc-13d53be6c365" providerId="ADAL" clId="{C3C6B90A-6FB3-4180-AB5A-65593A9CF2C1}" dt="2022-10-04T17:18:22.098" v="2636" actId="208"/>
          <ac:picMkLst>
            <pc:docMk/>
            <pc:sldMk cId="2351384397" sldId="293"/>
            <ac:picMk id="27" creationId="{94047EC2-C5A8-47C8-DD7D-3989E58E6FD2}"/>
          </ac:picMkLst>
        </pc:picChg>
      </pc:sldChg>
      <pc:sldChg chg="modSp add del mod">
        <pc:chgData name="Luis Enrique Garrido López" userId="f42cccb0-40a9-4a3e-96fc-13d53be6c365" providerId="ADAL" clId="{C3C6B90A-6FB3-4180-AB5A-65593A9CF2C1}" dt="2022-10-04T15:57:47.157" v="1632" actId="2696"/>
        <pc:sldMkLst>
          <pc:docMk/>
          <pc:sldMk cId="3941137662" sldId="294"/>
        </pc:sldMkLst>
        <pc:spChg chg="mod">
          <ac:chgData name="Luis Enrique Garrido López" userId="f42cccb0-40a9-4a3e-96fc-13d53be6c365" providerId="ADAL" clId="{C3C6B90A-6FB3-4180-AB5A-65593A9CF2C1}" dt="2022-10-03T18:47:36.028" v="1093" actId="20577"/>
          <ac:spMkLst>
            <pc:docMk/>
            <pc:sldMk cId="3941137662" sldId="294"/>
            <ac:spMk id="2" creationId="{86CD7741-51AB-6C85-4F65-717C81BB737A}"/>
          </ac:spMkLst>
        </pc:spChg>
      </pc:sldChg>
      <pc:sldChg chg="add del">
        <pc:chgData name="Luis Enrique Garrido López" userId="f42cccb0-40a9-4a3e-96fc-13d53be6c365" providerId="ADAL" clId="{C3C6B90A-6FB3-4180-AB5A-65593A9CF2C1}" dt="2022-10-03T19:14:31.566" v="1407" actId="2696"/>
        <pc:sldMkLst>
          <pc:docMk/>
          <pc:sldMk cId="2911131769" sldId="295"/>
        </pc:sldMkLst>
      </pc:sldChg>
      <pc:sldChg chg="addSp delSp modSp add del mod ord modAnim">
        <pc:chgData name="Luis Enrique Garrido López" userId="f42cccb0-40a9-4a3e-96fc-13d53be6c365" providerId="ADAL" clId="{C3C6B90A-6FB3-4180-AB5A-65593A9CF2C1}" dt="2022-10-04T15:38:58.980" v="1630" actId="2696"/>
        <pc:sldMkLst>
          <pc:docMk/>
          <pc:sldMk cId="2426197502" sldId="296"/>
        </pc:sldMkLst>
        <pc:spChg chg="mod">
          <ac:chgData name="Luis Enrique Garrido López" userId="f42cccb0-40a9-4a3e-96fc-13d53be6c365" providerId="ADAL" clId="{C3C6B90A-6FB3-4180-AB5A-65593A9CF2C1}" dt="2022-10-03T18:57:38.792" v="1153" actId="27636"/>
          <ac:spMkLst>
            <pc:docMk/>
            <pc:sldMk cId="2426197502" sldId="296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C3C6B90A-6FB3-4180-AB5A-65593A9CF2C1}" dt="2022-10-03T18:57:40.287" v="1154" actId="478"/>
          <ac:spMkLst>
            <pc:docMk/>
            <pc:sldMk cId="2426197502" sldId="296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C3C6B90A-6FB3-4180-AB5A-65593A9CF2C1}" dt="2022-10-03T18:58:22.407" v="1161" actId="20577"/>
          <ac:spMkLst>
            <pc:docMk/>
            <pc:sldMk cId="2426197502" sldId="296"/>
            <ac:spMk id="4" creationId="{9A73B35D-A38F-2A6F-D4A9-04D700F050C9}"/>
          </ac:spMkLst>
        </pc:spChg>
        <pc:spChg chg="add mod">
          <ac:chgData name="Luis Enrique Garrido López" userId="f42cccb0-40a9-4a3e-96fc-13d53be6c365" providerId="ADAL" clId="{C3C6B90A-6FB3-4180-AB5A-65593A9CF2C1}" dt="2022-10-03T18:58:10.452" v="1158" actId="1076"/>
          <ac:spMkLst>
            <pc:docMk/>
            <pc:sldMk cId="2426197502" sldId="296"/>
            <ac:spMk id="5" creationId="{DCA52D8C-598E-C3C6-3F79-1B647643C2F4}"/>
          </ac:spMkLst>
        </pc:spChg>
      </pc:sldChg>
      <pc:sldChg chg="modSp add del mod">
        <pc:chgData name="Luis Enrique Garrido López" userId="f42cccb0-40a9-4a3e-96fc-13d53be6c365" providerId="ADAL" clId="{C3C6B90A-6FB3-4180-AB5A-65593A9CF2C1}" dt="2022-10-04T15:57:42.602" v="1631" actId="2696"/>
        <pc:sldMkLst>
          <pc:docMk/>
          <pc:sldMk cId="2229925349" sldId="297"/>
        </pc:sldMkLst>
        <pc:spChg chg="mod">
          <ac:chgData name="Luis Enrique Garrido López" userId="f42cccb0-40a9-4a3e-96fc-13d53be6c365" providerId="ADAL" clId="{C3C6B90A-6FB3-4180-AB5A-65593A9CF2C1}" dt="2022-10-03T18:47:59.437" v="1096" actId="20577"/>
          <ac:spMkLst>
            <pc:docMk/>
            <pc:sldMk cId="2229925349" sldId="297"/>
            <ac:spMk id="2" creationId="{86CD7741-51AB-6C85-4F65-717C81BB737A}"/>
          </ac:spMkLst>
        </pc:spChg>
      </pc:sldChg>
      <pc:sldChg chg="modSp add mod">
        <pc:chgData name="Luis Enrique Garrido López" userId="f42cccb0-40a9-4a3e-96fc-13d53be6c365" providerId="ADAL" clId="{C3C6B90A-6FB3-4180-AB5A-65593A9CF2C1}" dt="2022-10-03T18:49:31.062" v="1112" actId="20577"/>
        <pc:sldMkLst>
          <pc:docMk/>
          <pc:sldMk cId="1066513474" sldId="298"/>
        </pc:sldMkLst>
        <pc:spChg chg="mod">
          <ac:chgData name="Luis Enrique Garrido López" userId="f42cccb0-40a9-4a3e-96fc-13d53be6c365" providerId="ADAL" clId="{C3C6B90A-6FB3-4180-AB5A-65593A9CF2C1}" dt="2022-10-03T18:49:31.062" v="1112" actId="20577"/>
          <ac:spMkLst>
            <pc:docMk/>
            <pc:sldMk cId="1066513474" sldId="298"/>
            <ac:spMk id="2" creationId="{86CD7741-51AB-6C85-4F65-717C81BB737A}"/>
          </ac:spMkLst>
        </pc:spChg>
      </pc:sldChg>
      <pc:sldChg chg="addSp delSp modSp add del mod ord">
        <pc:chgData name="Luis Enrique Garrido López" userId="f42cccb0-40a9-4a3e-96fc-13d53be6c365" providerId="ADAL" clId="{C3C6B90A-6FB3-4180-AB5A-65593A9CF2C1}" dt="2022-10-04T15:38:58.980" v="1630" actId="2696"/>
        <pc:sldMkLst>
          <pc:docMk/>
          <pc:sldMk cId="2035289434" sldId="299"/>
        </pc:sldMkLst>
        <pc:spChg chg="mod">
          <ac:chgData name="Luis Enrique Garrido López" userId="f42cccb0-40a9-4a3e-96fc-13d53be6c365" providerId="ADAL" clId="{C3C6B90A-6FB3-4180-AB5A-65593A9CF2C1}" dt="2022-10-03T18:59:53.840" v="1203" actId="20577"/>
          <ac:spMkLst>
            <pc:docMk/>
            <pc:sldMk cId="2035289434" sldId="299"/>
            <ac:spMk id="2" creationId="{D9A958BE-AA5F-973D-118B-3A66352DB29B}"/>
          </ac:spMkLst>
        </pc:spChg>
        <pc:spChg chg="del mod">
          <ac:chgData name="Luis Enrique Garrido López" userId="f42cccb0-40a9-4a3e-96fc-13d53be6c365" providerId="ADAL" clId="{C3C6B90A-6FB3-4180-AB5A-65593A9CF2C1}" dt="2022-10-03T18:59:58.407" v="1205" actId="478"/>
          <ac:spMkLst>
            <pc:docMk/>
            <pc:sldMk cId="2035289434" sldId="299"/>
            <ac:spMk id="3" creationId="{E2AB0634-62A0-8E1A-50B2-7103BC91F68F}"/>
          </ac:spMkLst>
        </pc:spChg>
        <pc:spChg chg="mod">
          <ac:chgData name="Luis Enrique Garrido López" userId="f42cccb0-40a9-4a3e-96fc-13d53be6c365" providerId="ADAL" clId="{C3C6B90A-6FB3-4180-AB5A-65593A9CF2C1}" dt="2022-10-03T19:00:26.360" v="1211" actId="1076"/>
          <ac:spMkLst>
            <pc:docMk/>
            <pc:sldMk cId="2035289434" sldId="299"/>
            <ac:spMk id="5" creationId="{05FCC24E-5EFE-7C20-B014-E3AF7A894050}"/>
          </ac:spMkLst>
        </pc:spChg>
        <pc:spChg chg="mod">
          <ac:chgData name="Luis Enrique Garrido López" userId="f42cccb0-40a9-4a3e-96fc-13d53be6c365" providerId="ADAL" clId="{C3C6B90A-6FB3-4180-AB5A-65593A9CF2C1}" dt="2022-10-03T19:00:26.360" v="1211" actId="1076"/>
          <ac:spMkLst>
            <pc:docMk/>
            <pc:sldMk cId="2035289434" sldId="299"/>
            <ac:spMk id="8" creationId="{B572ACD4-8C1B-7594-68EE-413E32BA908B}"/>
          </ac:spMkLst>
        </pc:spChg>
        <pc:spChg chg="mod">
          <ac:chgData name="Luis Enrique Garrido López" userId="f42cccb0-40a9-4a3e-96fc-13d53be6c365" providerId="ADAL" clId="{C3C6B90A-6FB3-4180-AB5A-65593A9CF2C1}" dt="2022-10-03T19:00:26.360" v="1211" actId="1076"/>
          <ac:spMkLst>
            <pc:docMk/>
            <pc:sldMk cId="2035289434" sldId="299"/>
            <ac:spMk id="10" creationId="{738C0BD8-002A-6FDB-6F57-4771D6586253}"/>
          </ac:spMkLst>
        </pc:spChg>
        <pc:spChg chg="mod">
          <ac:chgData name="Luis Enrique Garrido López" userId="f42cccb0-40a9-4a3e-96fc-13d53be6c365" providerId="ADAL" clId="{C3C6B90A-6FB3-4180-AB5A-65593A9CF2C1}" dt="2022-10-03T19:00:26.360" v="1211" actId="1076"/>
          <ac:spMkLst>
            <pc:docMk/>
            <pc:sldMk cId="2035289434" sldId="299"/>
            <ac:spMk id="12" creationId="{A5A5B67C-B7E8-1141-AD7E-E227DF534DBB}"/>
          </ac:spMkLst>
        </pc:spChg>
        <pc:spChg chg="mod">
          <ac:chgData name="Luis Enrique Garrido López" userId="f42cccb0-40a9-4a3e-96fc-13d53be6c365" providerId="ADAL" clId="{C3C6B90A-6FB3-4180-AB5A-65593A9CF2C1}" dt="2022-10-03T19:00:26.360" v="1211" actId="1076"/>
          <ac:spMkLst>
            <pc:docMk/>
            <pc:sldMk cId="2035289434" sldId="299"/>
            <ac:spMk id="15" creationId="{8F5DDEB2-085B-8157-89C3-D244C853A2BF}"/>
          </ac:spMkLst>
        </pc:spChg>
        <pc:spChg chg="mod">
          <ac:chgData name="Luis Enrique Garrido López" userId="f42cccb0-40a9-4a3e-96fc-13d53be6c365" providerId="ADAL" clId="{C3C6B90A-6FB3-4180-AB5A-65593A9CF2C1}" dt="2022-10-03T19:00:26.360" v="1211" actId="1076"/>
          <ac:spMkLst>
            <pc:docMk/>
            <pc:sldMk cId="2035289434" sldId="299"/>
            <ac:spMk id="16" creationId="{008B5CB9-F04B-2EDF-AE4F-E538C3FB498E}"/>
          </ac:spMkLst>
        </pc:spChg>
        <pc:spChg chg="add del mod">
          <ac:chgData name="Luis Enrique Garrido López" userId="f42cccb0-40a9-4a3e-96fc-13d53be6c365" providerId="ADAL" clId="{C3C6B90A-6FB3-4180-AB5A-65593A9CF2C1}" dt="2022-10-03T19:00:26.360" v="1211" actId="1076"/>
          <ac:spMkLst>
            <pc:docMk/>
            <pc:sldMk cId="2035289434" sldId="299"/>
            <ac:spMk id="19" creationId="{29B7209E-C2BA-2B5D-F329-6044675F1CF0}"/>
          </ac:spMkLst>
        </pc:spChg>
        <pc:spChg chg="add del mod">
          <ac:chgData name="Luis Enrique Garrido López" userId="f42cccb0-40a9-4a3e-96fc-13d53be6c365" providerId="ADAL" clId="{C3C6B90A-6FB3-4180-AB5A-65593A9CF2C1}" dt="2022-10-03T19:00:26.360" v="1211" actId="1076"/>
          <ac:spMkLst>
            <pc:docMk/>
            <pc:sldMk cId="2035289434" sldId="299"/>
            <ac:spMk id="20" creationId="{B2840476-7134-5D50-E462-846F97B57767}"/>
          </ac:spMkLst>
        </pc:spChg>
        <pc:spChg chg="add del mod">
          <ac:chgData name="Luis Enrique Garrido López" userId="f42cccb0-40a9-4a3e-96fc-13d53be6c365" providerId="ADAL" clId="{C3C6B90A-6FB3-4180-AB5A-65593A9CF2C1}" dt="2022-10-03T19:00:26.360" v="1211" actId="1076"/>
          <ac:spMkLst>
            <pc:docMk/>
            <pc:sldMk cId="2035289434" sldId="299"/>
            <ac:spMk id="21" creationId="{98C5B566-4CAB-384D-D415-19420CFCA794}"/>
          </ac:spMkLst>
        </pc:spChg>
        <pc:grpChg chg="add del mod">
          <ac:chgData name="Luis Enrique Garrido López" userId="f42cccb0-40a9-4a3e-96fc-13d53be6c365" providerId="ADAL" clId="{C3C6B90A-6FB3-4180-AB5A-65593A9CF2C1}" dt="2022-10-03T19:00:26.360" v="1211" actId="1076"/>
          <ac:grpSpMkLst>
            <pc:docMk/>
            <pc:sldMk cId="2035289434" sldId="299"/>
            <ac:grpSpMk id="4" creationId="{0D95ED3C-6262-DA29-EA0B-129F5775AE89}"/>
          </ac:grpSpMkLst>
        </pc:grpChg>
        <pc:grpChg chg="add del mod">
          <ac:chgData name="Luis Enrique Garrido López" userId="f42cccb0-40a9-4a3e-96fc-13d53be6c365" providerId="ADAL" clId="{C3C6B90A-6FB3-4180-AB5A-65593A9CF2C1}" dt="2022-10-03T19:00:26.360" v="1211" actId="1076"/>
          <ac:grpSpMkLst>
            <pc:docMk/>
            <pc:sldMk cId="2035289434" sldId="299"/>
            <ac:grpSpMk id="9" creationId="{ED23742C-7EAF-7CCB-6ED2-3DBE33F68138}"/>
          </ac:grpSpMkLst>
        </pc:grpChg>
        <pc:grpChg chg="add del mod">
          <ac:chgData name="Luis Enrique Garrido López" userId="f42cccb0-40a9-4a3e-96fc-13d53be6c365" providerId="ADAL" clId="{C3C6B90A-6FB3-4180-AB5A-65593A9CF2C1}" dt="2022-10-03T19:00:26.360" v="1211" actId="1076"/>
          <ac:grpSpMkLst>
            <pc:docMk/>
            <pc:sldMk cId="2035289434" sldId="299"/>
            <ac:grpSpMk id="14" creationId="{1D259D75-062E-BA18-6CEA-B559176DB060}"/>
          </ac:grpSpMkLst>
        </pc:grpChg>
        <pc:picChg chg="add del mod">
          <ac:chgData name="Luis Enrique Garrido López" userId="f42cccb0-40a9-4a3e-96fc-13d53be6c365" providerId="ADAL" clId="{C3C6B90A-6FB3-4180-AB5A-65593A9CF2C1}" dt="2022-10-03T19:00:04.600" v="1209" actId="478"/>
          <ac:picMkLst>
            <pc:docMk/>
            <pc:sldMk cId="2035289434" sldId="299"/>
            <ac:picMk id="18" creationId="{05727274-4AB7-38DB-1D8B-CE7B4EAAE22E}"/>
          </ac:picMkLst>
        </pc:picChg>
        <pc:picChg chg="add mod">
          <ac:chgData name="Luis Enrique Garrido López" userId="f42cccb0-40a9-4a3e-96fc-13d53be6c365" providerId="ADAL" clId="{C3C6B90A-6FB3-4180-AB5A-65593A9CF2C1}" dt="2022-10-03T19:00:26.360" v="1211" actId="1076"/>
          <ac:picMkLst>
            <pc:docMk/>
            <pc:sldMk cId="2035289434" sldId="299"/>
            <ac:picMk id="22" creationId="{8E4FB0CF-0A93-32D6-052F-92275B14D80A}"/>
          </ac:picMkLst>
        </pc:picChg>
        <pc:cxnChg chg="mod">
          <ac:chgData name="Luis Enrique Garrido López" userId="f42cccb0-40a9-4a3e-96fc-13d53be6c365" providerId="ADAL" clId="{C3C6B90A-6FB3-4180-AB5A-65593A9CF2C1}" dt="2022-10-03T19:00:26.360" v="1211" actId="1076"/>
          <ac:cxnSpMkLst>
            <pc:docMk/>
            <pc:sldMk cId="2035289434" sldId="299"/>
            <ac:cxnSpMk id="6" creationId="{E9D14216-9952-6C8F-D226-63183DBD0695}"/>
          </ac:cxnSpMkLst>
        </pc:cxnChg>
        <pc:cxnChg chg="mod">
          <ac:chgData name="Luis Enrique Garrido López" userId="f42cccb0-40a9-4a3e-96fc-13d53be6c365" providerId="ADAL" clId="{C3C6B90A-6FB3-4180-AB5A-65593A9CF2C1}" dt="2022-10-03T19:00:26.360" v="1211" actId="1076"/>
          <ac:cxnSpMkLst>
            <pc:docMk/>
            <pc:sldMk cId="2035289434" sldId="299"/>
            <ac:cxnSpMk id="7" creationId="{E3F2D7DB-938D-F603-8DA6-E8922B5B0D9C}"/>
          </ac:cxnSpMkLst>
        </pc:cxnChg>
        <pc:cxnChg chg="mod">
          <ac:chgData name="Luis Enrique Garrido López" userId="f42cccb0-40a9-4a3e-96fc-13d53be6c365" providerId="ADAL" clId="{C3C6B90A-6FB3-4180-AB5A-65593A9CF2C1}" dt="2022-10-03T19:00:26.360" v="1211" actId="1076"/>
          <ac:cxnSpMkLst>
            <pc:docMk/>
            <pc:sldMk cId="2035289434" sldId="299"/>
            <ac:cxnSpMk id="11" creationId="{B447226D-507C-D6F1-1BD1-A4CB2F4EC2C1}"/>
          </ac:cxnSpMkLst>
        </pc:cxnChg>
        <pc:cxnChg chg="mod">
          <ac:chgData name="Luis Enrique Garrido López" userId="f42cccb0-40a9-4a3e-96fc-13d53be6c365" providerId="ADAL" clId="{C3C6B90A-6FB3-4180-AB5A-65593A9CF2C1}" dt="2022-10-03T19:00:26.360" v="1211" actId="1076"/>
          <ac:cxnSpMkLst>
            <pc:docMk/>
            <pc:sldMk cId="2035289434" sldId="299"/>
            <ac:cxnSpMk id="13" creationId="{CCA2903D-648A-FECD-D121-AE37BE751B19}"/>
          </ac:cxnSpMkLst>
        </pc:cxnChg>
        <pc:cxnChg chg="mod">
          <ac:chgData name="Luis Enrique Garrido López" userId="f42cccb0-40a9-4a3e-96fc-13d53be6c365" providerId="ADAL" clId="{C3C6B90A-6FB3-4180-AB5A-65593A9CF2C1}" dt="2022-10-03T19:00:26.360" v="1211" actId="1076"/>
          <ac:cxnSpMkLst>
            <pc:docMk/>
            <pc:sldMk cId="2035289434" sldId="299"/>
            <ac:cxnSpMk id="17" creationId="{DF14E410-B8C0-2AAF-791C-60FED0C89237}"/>
          </ac:cxnSpMkLst>
        </pc:cxnChg>
      </pc:sldChg>
      <pc:sldChg chg="modSp add del mod ord">
        <pc:chgData name="Luis Enrique Garrido López" userId="f42cccb0-40a9-4a3e-96fc-13d53be6c365" providerId="ADAL" clId="{C3C6B90A-6FB3-4180-AB5A-65593A9CF2C1}" dt="2022-10-04T15:38:58.980" v="1630" actId="2696"/>
        <pc:sldMkLst>
          <pc:docMk/>
          <pc:sldMk cId="3712167757" sldId="300"/>
        </pc:sldMkLst>
        <pc:spChg chg="mod">
          <ac:chgData name="Luis Enrique Garrido López" userId="f42cccb0-40a9-4a3e-96fc-13d53be6c365" providerId="ADAL" clId="{C3C6B90A-6FB3-4180-AB5A-65593A9CF2C1}" dt="2022-10-03T18:49:53.605" v="1114" actId="20577"/>
          <ac:spMkLst>
            <pc:docMk/>
            <pc:sldMk cId="3712167757" sldId="300"/>
            <ac:spMk id="2" creationId="{86CD7741-51AB-6C85-4F65-717C81BB737A}"/>
          </ac:spMkLst>
        </pc:spChg>
      </pc:sldChg>
      <pc:sldChg chg="modSp add mod">
        <pc:chgData name="Luis Enrique Garrido López" userId="f42cccb0-40a9-4a3e-96fc-13d53be6c365" providerId="ADAL" clId="{C3C6B90A-6FB3-4180-AB5A-65593A9CF2C1}" dt="2022-10-03T18:49:47.442" v="1113"/>
        <pc:sldMkLst>
          <pc:docMk/>
          <pc:sldMk cId="2856074245" sldId="301"/>
        </pc:sldMkLst>
        <pc:spChg chg="mod">
          <ac:chgData name="Luis Enrique Garrido López" userId="f42cccb0-40a9-4a3e-96fc-13d53be6c365" providerId="ADAL" clId="{C3C6B90A-6FB3-4180-AB5A-65593A9CF2C1}" dt="2022-10-03T18:49:47.442" v="1113"/>
          <ac:spMkLst>
            <pc:docMk/>
            <pc:sldMk cId="2856074245" sldId="301"/>
            <ac:spMk id="2" creationId="{86CD7741-51AB-6C85-4F65-717C81BB737A}"/>
          </ac:spMkLst>
        </pc:spChg>
      </pc:sldChg>
      <pc:sldChg chg="modSp add del mod">
        <pc:chgData name="Luis Enrique Garrido López" userId="f42cccb0-40a9-4a3e-96fc-13d53be6c365" providerId="ADAL" clId="{C3C6B90A-6FB3-4180-AB5A-65593A9CF2C1}" dt="2022-10-06T00:20:02.894" v="3665" actId="2696"/>
        <pc:sldMkLst>
          <pc:docMk/>
          <pc:sldMk cId="3919219344" sldId="302"/>
        </pc:sldMkLst>
        <pc:spChg chg="mod">
          <ac:chgData name="Luis Enrique Garrido López" userId="f42cccb0-40a9-4a3e-96fc-13d53be6c365" providerId="ADAL" clId="{C3C6B90A-6FB3-4180-AB5A-65593A9CF2C1}" dt="2022-10-03T18:52:18.695" v="1147" actId="20577"/>
          <ac:spMkLst>
            <pc:docMk/>
            <pc:sldMk cId="3919219344" sldId="302"/>
            <ac:spMk id="2" creationId="{86CD7741-51AB-6C85-4F65-717C81BB737A}"/>
          </ac:spMkLst>
        </pc:spChg>
      </pc:sldChg>
      <pc:sldChg chg="add del">
        <pc:chgData name="Luis Enrique Garrido López" userId="f42cccb0-40a9-4a3e-96fc-13d53be6c365" providerId="ADAL" clId="{C3C6B90A-6FB3-4180-AB5A-65593A9CF2C1}" dt="2022-10-03T18:52:11.296" v="1145" actId="2696"/>
        <pc:sldMkLst>
          <pc:docMk/>
          <pc:sldMk cId="898183787" sldId="303"/>
        </pc:sldMkLst>
      </pc:sldChg>
      <pc:sldChg chg="add del">
        <pc:chgData name="Luis Enrique Garrido López" userId="f42cccb0-40a9-4a3e-96fc-13d53be6c365" providerId="ADAL" clId="{C3C6B90A-6FB3-4180-AB5A-65593A9CF2C1}" dt="2022-10-03T19:14:31.566" v="1407" actId="2696"/>
        <pc:sldMkLst>
          <pc:docMk/>
          <pc:sldMk cId="370593434" sldId="304"/>
        </pc:sldMkLst>
      </pc:sldChg>
      <pc:sldChg chg="addSp delSp modSp add mod ord delAnim modAnim">
        <pc:chgData name="Luis Enrique Garrido López" userId="f42cccb0-40a9-4a3e-96fc-13d53be6c365" providerId="ADAL" clId="{C3C6B90A-6FB3-4180-AB5A-65593A9CF2C1}" dt="2022-10-04T20:40:41.779" v="3469" actId="21"/>
        <pc:sldMkLst>
          <pc:docMk/>
          <pc:sldMk cId="2167256755" sldId="305"/>
        </pc:sldMkLst>
        <pc:spChg chg="del mod">
          <ac:chgData name="Luis Enrique Garrido López" userId="f42cccb0-40a9-4a3e-96fc-13d53be6c365" providerId="ADAL" clId="{C3C6B90A-6FB3-4180-AB5A-65593A9CF2C1}" dt="2022-10-03T19:06:38.505" v="1293" actId="478"/>
          <ac:spMkLst>
            <pc:docMk/>
            <pc:sldMk cId="2167256755" sldId="305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C3C6B90A-6FB3-4180-AB5A-65593A9CF2C1}" dt="2022-10-03T19:04:28.680" v="1241" actId="478"/>
          <ac:spMkLst>
            <pc:docMk/>
            <pc:sldMk cId="2167256755" sldId="305"/>
            <ac:spMk id="3" creationId="{E2AB0634-62A0-8E1A-50B2-7103BC91F68F}"/>
          </ac:spMkLst>
        </pc:spChg>
        <pc:spChg chg="add del mod">
          <ac:chgData name="Luis Enrique Garrido López" userId="f42cccb0-40a9-4a3e-96fc-13d53be6c365" providerId="ADAL" clId="{C3C6B90A-6FB3-4180-AB5A-65593A9CF2C1}" dt="2022-10-03T19:02:31.897" v="1237" actId="478"/>
          <ac:spMkLst>
            <pc:docMk/>
            <pc:sldMk cId="2167256755" sldId="305"/>
            <ac:spMk id="4" creationId="{752E2A84-1FA5-E03C-110F-9B2DA304C39F}"/>
          </ac:spMkLst>
        </pc:spChg>
        <pc:spChg chg="add mod">
          <ac:chgData name="Luis Enrique Garrido López" userId="f42cccb0-40a9-4a3e-96fc-13d53be6c365" providerId="ADAL" clId="{C3C6B90A-6FB3-4180-AB5A-65593A9CF2C1}" dt="2022-10-03T19:07:22.625" v="1304" actId="1076"/>
          <ac:spMkLst>
            <pc:docMk/>
            <pc:sldMk cId="2167256755" sldId="305"/>
            <ac:spMk id="7" creationId="{6A1BA422-2BDD-00DC-0840-BBC147455399}"/>
          </ac:spMkLst>
        </pc:spChg>
        <pc:spChg chg="add mod">
          <ac:chgData name="Luis Enrique Garrido López" userId="f42cccb0-40a9-4a3e-96fc-13d53be6c365" providerId="ADAL" clId="{C3C6B90A-6FB3-4180-AB5A-65593A9CF2C1}" dt="2022-10-03T19:07:33.664" v="1306" actId="1076"/>
          <ac:spMkLst>
            <pc:docMk/>
            <pc:sldMk cId="2167256755" sldId="305"/>
            <ac:spMk id="10" creationId="{D2A8348A-6FFA-F547-A9C9-688E7721BCC1}"/>
          </ac:spMkLst>
        </pc:spChg>
        <pc:spChg chg="add mod">
          <ac:chgData name="Luis Enrique Garrido López" userId="f42cccb0-40a9-4a3e-96fc-13d53be6c365" providerId="ADAL" clId="{C3C6B90A-6FB3-4180-AB5A-65593A9CF2C1}" dt="2022-10-03T19:07:14.265" v="1302" actId="1076"/>
          <ac:spMkLst>
            <pc:docMk/>
            <pc:sldMk cId="2167256755" sldId="305"/>
            <ac:spMk id="11" creationId="{FF3ADA5D-0F38-6B03-853A-0B4342B4B52F}"/>
          </ac:spMkLst>
        </pc:spChg>
        <pc:spChg chg="add mod">
          <ac:chgData name="Luis Enrique Garrido López" userId="f42cccb0-40a9-4a3e-96fc-13d53be6c365" providerId="ADAL" clId="{C3C6B90A-6FB3-4180-AB5A-65593A9CF2C1}" dt="2022-10-03T19:07:25.479" v="1305" actId="1076"/>
          <ac:spMkLst>
            <pc:docMk/>
            <pc:sldMk cId="2167256755" sldId="305"/>
            <ac:spMk id="14" creationId="{102F2143-03D9-2C78-5B03-5A144FFD935E}"/>
          </ac:spMkLst>
        </pc:spChg>
        <pc:picChg chg="add del mod">
          <ac:chgData name="Luis Enrique Garrido López" userId="f42cccb0-40a9-4a3e-96fc-13d53be6c365" providerId="ADAL" clId="{C3C6B90A-6FB3-4180-AB5A-65593A9CF2C1}" dt="2022-10-03T19:02:32.513" v="1238" actId="478"/>
          <ac:picMkLst>
            <pc:docMk/>
            <pc:sldMk cId="2167256755" sldId="305"/>
            <ac:picMk id="5" creationId="{ACE88019-ACE1-9456-B576-F82B1028608C}"/>
          </ac:picMkLst>
        </pc:picChg>
        <pc:picChg chg="add del mod">
          <ac:chgData name="Luis Enrique Garrido López" userId="f42cccb0-40a9-4a3e-96fc-13d53be6c365" providerId="ADAL" clId="{C3C6B90A-6FB3-4180-AB5A-65593A9CF2C1}" dt="2022-10-03T19:07:46.233" v="1309" actId="478"/>
          <ac:picMkLst>
            <pc:docMk/>
            <pc:sldMk cId="2167256755" sldId="305"/>
            <ac:picMk id="6" creationId="{983EAA7D-4E44-7C95-75D0-79A2EF0D1673}"/>
          </ac:picMkLst>
        </pc:picChg>
        <pc:picChg chg="add del mod">
          <ac:chgData name="Luis Enrique Garrido López" userId="f42cccb0-40a9-4a3e-96fc-13d53be6c365" providerId="ADAL" clId="{C3C6B90A-6FB3-4180-AB5A-65593A9CF2C1}" dt="2022-10-04T20:40:41.779" v="3469" actId="21"/>
          <ac:picMkLst>
            <pc:docMk/>
            <pc:sldMk cId="2167256755" sldId="305"/>
            <ac:picMk id="8" creationId="{BF99628F-D710-FD57-8B25-B685D733D0FC}"/>
          </ac:picMkLst>
        </pc:picChg>
        <pc:picChg chg="add del mod">
          <ac:chgData name="Luis Enrique Garrido López" userId="f42cccb0-40a9-4a3e-96fc-13d53be6c365" providerId="ADAL" clId="{C3C6B90A-6FB3-4180-AB5A-65593A9CF2C1}" dt="2022-10-03T19:07:46.881" v="1310" actId="478"/>
          <ac:picMkLst>
            <pc:docMk/>
            <pc:sldMk cId="2167256755" sldId="305"/>
            <ac:picMk id="9" creationId="{FDD19504-4E10-BAAE-B0F7-865DEBAD3771}"/>
          </ac:picMkLst>
        </pc:picChg>
        <pc:picChg chg="add del mod">
          <ac:chgData name="Luis Enrique Garrido López" userId="f42cccb0-40a9-4a3e-96fc-13d53be6c365" providerId="ADAL" clId="{C3C6B90A-6FB3-4180-AB5A-65593A9CF2C1}" dt="2022-10-04T20:40:41.779" v="3469" actId="21"/>
          <ac:picMkLst>
            <pc:docMk/>
            <pc:sldMk cId="2167256755" sldId="305"/>
            <ac:picMk id="12" creationId="{88516D83-880E-1B22-A06E-DBE3C3B1EF8D}"/>
          </ac:picMkLst>
        </pc:picChg>
        <pc:picChg chg="add mod">
          <ac:chgData name="Luis Enrique Garrido López" userId="f42cccb0-40a9-4a3e-96fc-13d53be6c365" providerId="ADAL" clId="{C3C6B90A-6FB3-4180-AB5A-65593A9CF2C1}" dt="2022-10-03T19:07:11.115" v="1301" actId="1076"/>
          <ac:picMkLst>
            <pc:docMk/>
            <pc:sldMk cId="2167256755" sldId="305"/>
            <ac:picMk id="13" creationId="{8BF2F625-C37C-9E7F-00AD-9B39BAE4F758}"/>
          </ac:picMkLst>
        </pc:picChg>
        <pc:picChg chg="add mod">
          <ac:chgData name="Luis Enrique Garrido López" userId="f42cccb0-40a9-4a3e-96fc-13d53be6c365" providerId="ADAL" clId="{C3C6B90A-6FB3-4180-AB5A-65593A9CF2C1}" dt="2022-10-03T19:08:01.767" v="1313" actId="14100"/>
          <ac:picMkLst>
            <pc:docMk/>
            <pc:sldMk cId="2167256755" sldId="305"/>
            <ac:picMk id="15" creationId="{28643E38-70B3-8E39-2730-F01B9A733370}"/>
          </ac:picMkLst>
        </pc:picChg>
        <pc:picChg chg="add mod">
          <ac:chgData name="Luis Enrique Garrido López" userId="f42cccb0-40a9-4a3e-96fc-13d53be6c365" providerId="ADAL" clId="{C3C6B90A-6FB3-4180-AB5A-65593A9CF2C1}" dt="2022-10-03T19:08:01.767" v="1313" actId="14100"/>
          <ac:picMkLst>
            <pc:docMk/>
            <pc:sldMk cId="2167256755" sldId="305"/>
            <ac:picMk id="16" creationId="{72F6833B-B3F8-4999-5451-B5987107C596}"/>
          </ac:picMkLst>
        </pc:picChg>
      </pc:sldChg>
      <pc:sldChg chg="addSp modSp add mod modAnim">
        <pc:chgData name="Luis Enrique Garrido López" userId="f42cccb0-40a9-4a3e-96fc-13d53be6c365" providerId="ADAL" clId="{C3C6B90A-6FB3-4180-AB5A-65593A9CF2C1}" dt="2022-10-03T19:02:19.436" v="1236" actId="1076"/>
        <pc:sldMkLst>
          <pc:docMk/>
          <pc:sldMk cId="1063850522" sldId="306"/>
        </pc:sldMkLst>
        <pc:spChg chg="mod">
          <ac:chgData name="Luis Enrique Garrido López" userId="f42cccb0-40a9-4a3e-96fc-13d53be6c365" providerId="ADAL" clId="{C3C6B90A-6FB3-4180-AB5A-65593A9CF2C1}" dt="2022-10-03T19:01:55.127" v="1230" actId="20577"/>
          <ac:spMkLst>
            <pc:docMk/>
            <pc:sldMk cId="1063850522" sldId="306"/>
            <ac:spMk id="2" creationId="{C6FD1931-8AF6-56BA-5824-8481B8EDAC11}"/>
          </ac:spMkLst>
        </pc:spChg>
        <pc:spChg chg="add mod">
          <ac:chgData name="Luis Enrique Garrido López" userId="f42cccb0-40a9-4a3e-96fc-13d53be6c365" providerId="ADAL" clId="{C3C6B90A-6FB3-4180-AB5A-65593A9CF2C1}" dt="2022-10-03T19:02:19.436" v="1236" actId="1076"/>
          <ac:spMkLst>
            <pc:docMk/>
            <pc:sldMk cId="1063850522" sldId="306"/>
            <ac:spMk id="3" creationId="{4CFC9C4C-7E64-DA1B-6014-AF7FD7E431D9}"/>
          </ac:spMkLst>
        </pc:spChg>
        <pc:picChg chg="add mod">
          <ac:chgData name="Luis Enrique Garrido López" userId="f42cccb0-40a9-4a3e-96fc-13d53be6c365" providerId="ADAL" clId="{C3C6B90A-6FB3-4180-AB5A-65593A9CF2C1}" dt="2022-10-03T19:02:17.007" v="1235" actId="1076"/>
          <ac:picMkLst>
            <pc:docMk/>
            <pc:sldMk cId="1063850522" sldId="306"/>
            <ac:picMk id="4" creationId="{B7842E92-694E-8DEF-F471-54146D32A75A}"/>
          </ac:picMkLst>
        </pc:picChg>
      </pc:sldChg>
      <pc:sldChg chg="addSp delSp modSp add mod modAnim">
        <pc:chgData name="Luis Enrique Garrido López" userId="f42cccb0-40a9-4a3e-96fc-13d53be6c365" providerId="ADAL" clId="{C3C6B90A-6FB3-4180-AB5A-65593A9CF2C1}" dt="2022-10-04T15:37:32.921" v="1629" actId="1076"/>
        <pc:sldMkLst>
          <pc:docMk/>
          <pc:sldMk cId="4223320153" sldId="307"/>
        </pc:sldMkLst>
        <pc:spChg chg="add mod">
          <ac:chgData name="Luis Enrique Garrido López" userId="f42cccb0-40a9-4a3e-96fc-13d53be6c365" providerId="ADAL" clId="{C3C6B90A-6FB3-4180-AB5A-65593A9CF2C1}" dt="2022-10-04T15:37:32.921" v="1629" actId="1076"/>
          <ac:spMkLst>
            <pc:docMk/>
            <pc:sldMk cId="4223320153" sldId="307"/>
            <ac:spMk id="2" creationId="{0F3E2CA4-31D3-64BE-24DF-4ABC9FC43A1F}"/>
          </ac:spMkLst>
        </pc:spChg>
        <pc:spChg chg="add mod">
          <ac:chgData name="Luis Enrique Garrido López" userId="f42cccb0-40a9-4a3e-96fc-13d53be6c365" providerId="ADAL" clId="{C3C6B90A-6FB3-4180-AB5A-65593A9CF2C1}" dt="2022-10-04T15:37:21.841" v="1628" actId="1076"/>
          <ac:spMkLst>
            <pc:docMk/>
            <pc:sldMk cId="4223320153" sldId="307"/>
            <ac:spMk id="3" creationId="{39DB3997-25F2-AAFD-FD79-78BEF1CA7C6F}"/>
          </ac:spMkLst>
        </pc:spChg>
        <pc:spChg chg="add mod">
          <ac:chgData name="Luis Enrique Garrido López" userId="f42cccb0-40a9-4a3e-96fc-13d53be6c365" providerId="ADAL" clId="{C3C6B90A-6FB3-4180-AB5A-65593A9CF2C1}" dt="2022-10-03T19:10:51.721" v="1367" actId="1076"/>
          <ac:spMkLst>
            <pc:docMk/>
            <pc:sldMk cId="4223320153" sldId="307"/>
            <ac:spMk id="6" creationId="{D543B359-E909-BAEE-0EED-18522F53E808}"/>
          </ac:spMkLst>
        </pc:spChg>
        <pc:spChg chg="del mod">
          <ac:chgData name="Luis Enrique Garrido López" userId="f42cccb0-40a9-4a3e-96fc-13d53be6c365" providerId="ADAL" clId="{C3C6B90A-6FB3-4180-AB5A-65593A9CF2C1}" dt="2022-10-03T19:08:12.729" v="1319" actId="478"/>
          <ac:spMkLst>
            <pc:docMk/>
            <pc:sldMk cId="4223320153" sldId="307"/>
            <ac:spMk id="7" creationId="{6A1BA422-2BDD-00DC-0840-BBC147455399}"/>
          </ac:spMkLst>
        </pc:spChg>
        <pc:spChg chg="del">
          <ac:chgData name="Luis Enrique Garrido López" userId="f42cccb0-40a9-4a3e-96fc-13d53be6c365" providerId="ADAL" clId="{C3C6B90A-6FB3-4180-AB5A-65593A9CF2C1}" dt="2022-10-03T19:08:14.593" v="1320" actId="478"/>
          <ac:spMkLst>
            <pc:docMk/>
            <pc:sldMk cId="4223320153" sldId="307"/>
            <ac:spMk id="10" creationId="{D2A8348A-6FFA-F547-A9C9-688E7721BCC1}"/>
          </ac:spMkLst>
        </pc:spChg>
        <pc:spChg chg="del">
          <ac:chgData name="Luis Enrique Garrido López" userId="f42cccb0-40a9-4a3e-96fc-13d53be6c365" providerId="ADAL" clId="{C3C6B90A-6FB3-4180-AB5A-65593A9CF2C1}" dt="2022-10-03T19:08:09.552" v="1315" actId="478"/>
          <ac:spMkLst>
            <pc:docMk/>
            <pc:sldMk cId="4223320153" sldId="307"/>
            <ac:spMk id="11" creationId="{FF3ADA5D-0F38-6B03-853A-0B4342B4B52F}"/>
          </ac:spMkLst>
        </pc:spChg>
        <pc:spChg chg="del">
          <ac:chgData name="Luis Enrique Garrido López" userId="f42cccb0-40a9-4a3e-96fc-13d53be6c365" providerId="ADAL" clId="{C3C6B90A-6FB3-4180-AB5A-65593A9CF2C1}" dt="2022-10-03T19:08:10.145" v="1316" actId="478"/>
          <ac:spMkLst>
            <pc:docMk/>
            <pc:sldMk cId="4223320153" sldId="307"/>
            <ac:spMk id="14" creationId="{102F2143-03D9-2C78-5B03-5A144FFD935E}"/>
          </ac:spMkLst>
        </pc:spChg>
        <pc:spChg chg="add mod">
          <ac:chgData name="Luis Enrique Garrido López" userId="f42cccb0-40a9-4a3e-96fc-13d53be6c365" providerId="ADAL" clId="{C3C6B90A-6FB3-4180-AB5A-65593A9CF2C1}" dt="2022-10-03T19:11:09.065" v="1374" actId="1076"/>
          <ac:spMkLst>
            <pc:docMk/>
            <pc:sldMk cId="4223320153" sldId="307"/>
            <ac:spMk id="19" creationId="{7B2B5C18-9552-07D5-A631-03B976B9D20B}"/>
          </ac:spMkLst>
        </pc:spChg>
        <pc:picChg chg="add mod">
          <ac:chgData name="Luis Enrique Garrido López" userId="f42cccb0-40a9-4a3e-96fc-13d53be6c365" providerId="ADAL" clId="{C3C6B90A-6FB3-4180-AB5A-65593A9CF2C1}" dt="2022-10-03T19:11:18.746" v="1377" actId="1076"/>
          <ac:picMkLst>
            <pc:docMk/>
            <pc:sldMk cId="4223320153" sldId="307"/>
            <ac:picMk id="4" creationId="{C72659AF-EE8A-46AB-7762-0D8E08138D5F}"/>
          </ac:picMkLst>
        </pc:picChg>
        <pc:picChg chg="add mod">
          <ac:chgData name="Luis Enrique Garrido López" userId="f42cccb0-40a9-4a3e-96fc-13d53be6c365" providerId="ADAL" clId="{C3C6B90A-6FB3-4180-AB5A-65593A9CF2C1}" dt="2022-10-03T19:11:33.694" v="1382" actId="1076"/>
          <ac:picMkLst>
            <pc:docMk/>
            <pc:sldMk cId="4223320153" sldId="307"/>
            <ac:picMk id="5" creationId="{DCB9EA8C-7095-EB7F-896C-E3A9E83D96A5}"/>
          </ac:picMkLst>
        </pc:picChg>
        <pc:picChg chg="del">
          <ac:chgData name="Luis Enrique Garrido López" userId="f42cccb0-40a9-4a3e-96fc-13d53be6c365" providerId="ADAL" clId="{C3C6B90A-6FB3-4180-AB5A-65593A9CF2C1}" dt="2022-10-03T19:08:15.137" v="1321" actId="478"/>
          <ac:picMkLst>
            <pc:docMk/>
            <pc:sldMk cId="4223320153" sldId="307"/>
            <ac:picMk id="8" creationId="{BF99628F-D710-FD57-8B25-B685D733D0FC}"/>
          </ac:picMkLst>
        </pc:picChg>
        <pc:picChg chg="add mod">
          <ac:chgData name="Luis Enrique Garrido López" userId="f42cccb0-40a9-4a3e-96fc-13d53be6c365" providerId="ADAL" clId="{C3C6B90A-6FB3-4180-AB5A-65593A9CF2C1}" dt="2022-10-03T19:11:39.997" v="1383" actId="1076"/>
          <ac:picMkLst>
            <pc:docMk/>
            <pc:sldMk cId="4223320153" sldId="307"/>
            <ac:picMk id="9" creationId="{2CAB105B-CCAF-1D8B-C41B-ABD24F4051E4}"/>
          </ac:picMkLst>
        </pc:picChg>
        <pc:picChg chg="del">
          <ac:chgData name="Luis Enrique Garrido López" userId="f42cccb0-40a9-4a3e-96fc-13d53be6c365" providerId="ADAL" clId="{C3C6B90A-6FB3-4180-AB5A-65593A9CF2C1}" dt="2022-10-03T19:08:15.665" v="1322" actId="478"/>
          <ac:picMkLst>
            <pc:docMk/>
            <pc:sldMk cId="4223320153" sldId="307"/>
            <ac:picMk id="12" creationId="{88516D83-880E-1B22-A06E-DBE3C3B1EF8D}"/>
          </ac:picMkLst>
        </pc:picChg>
        <pc:picChg chg="del">
          <ac:chgData name="Luis Enrique Garrido López" userId="f42cccb0-40a9-4a3e-96fc-13d53be6c365" providerId="ADAL" clId="{C3C6B90A-6FB3-4180-AB5A-65593A9CF2C1}" dt="2022-10-03T19:08:10.697" v="1317" actId="478"/>
          <ac:picMkLst>
            <pc:docMk/>
            <pc:sldMk cId="4223320153" sldId="307"/>
            <ac:picMk id="13" creationId="{8BF2F625-C37C-9E7F-00AD-9B39BAE4F758}"/>
          </ac:picMkLst>
        </pc:picChg>
        <pc:picChg chg="add mod">
          <ac:chgData name="Luis Enrique Garrido López" userId="f42cccb0-40a9-4a3e-96fc-13d53be6c365" providerId="ADAL" clId="{C3C6B90A-6FB3-4180-AB5A-65593A9CF2C1}" dt="2022-10-03T19:11:02.634" v="1370" actId="1076"/>
          <ac:picMkLst>
            <pc:docMk/>
            <pc:sldMk cId="4223320153" sldId="307"/>
            <ac:picMk id="17" creationId="{41A6305B-B386-C8D7-FE03-F9201043702C}"/>
          </ac:picMkLst>
        </pc:picChg>
        <pc:picChg chg="add mod">
          <ac:chgData name="Luis Enrique Garrido López" userId="f42cccb0-40a9-4a3e-96fc-13d53be6c365" providerId="ADAL" clId="{C3C6B90A-6FB3-4180-AB5A-65593A9CF2C1}" dt="2022-10-03T19:11:26.427" v="1380" actId="1076"/>
          <ac:picMkLst>
            <pc:docMk/>
            <pc:sldMk cId="4223320153" sldId="307"/>
            <ac:picMk id="18" creationId="{34DA8492-6F63-F4DB-2ED0-F6A6B05946CF}"/>
          </ac:picMkLst>
        </pc:picChg>
      </pc:sldChg>
      <pc:sldChg chg="addSp delSp modSp add mod">
        <pc:chgData name="Luis Enrique Garrido López" userId="f42cccb0-40a9-4a3e-96fc-13d53be6c365" providerId="ADAL" clId="{C3C6B90A-6FB3-4180-AB5A-65593A9CF2C1}" dt="2022-10-04T20:36:40.274" v="3353" actId="20577"/>
        <pc:sldMkLst>
          <pc:docMk/>
          <pc:sldMk cId="3975437424" sldId="308"/>
        </pc:sldMkLst>
        <pc:spChg chg="mod">
          <ac:chgData name="Luis Enrique Garrido López" userId="f42cccb0-40a9-4a3e-96fc-13d53be6c365" providerId="ADAL" clId="{C3C6B90A-6FB3-4180-AB5A-65593A9CF2C1}" dt="2022-10-03T19:12:20.899" v="1392" actId="27636"/>
          <ac:spMkLst>
            <pc:docMk/>
            <pc:sldMk cId="3975437424" sldId="308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C3C6B90A-6FB3-4180-AB5A-65593A9CF2C1}" dt="2022-10-03T19:12:22.938" v="1393" actId="478"/>
          <ac:spMkLst>
            <pc:docMk/>
            <pc:sldMk cId="3975437424" sldId="308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C3C6B90A-6FB3-4180-AB5A-65593A9CF2C1}" dt="2022-10-03T19:12:45.141" v="1396" actId="1076"/>
          <ac:spMkLst>
            <pc:docMk/>
            <pc:sldMk cId="3975437424" sldId="308"/>
            <ac:spMk id="4" creationId="{7CFEF2AA-ABB6-98C6-F4EB-FBD5FFC7E010}"/>
          </ac:spMkLst>
        </pc:spChg>
        <pc:spChg chg="add mod">
          <ac:chgData name="Luis Enrique Garrido López" userId="f42cccb0-40a9-4a3e-96fc-13d53be6c365" providerId="ADAL" clId="{C3C6B90A-6FB3-4180-AB5A-65593A9CF2C1}" dt="2022-10-04T20:36:40.274" v="3353" actId="20577"/>
          <ac:spMkLst>
            <pc:docMk/>
            <pc:sldMk cId="3975437424" sldId="308"/>
            <ac:spMk id="5" creationId="{D8CF3BF1-4DFD-0446-164A-B8D257BB8924}"/>
          </ac:spMkLst>
        </pc:spChg>
        <pc:picChg chg="add mod">
          <ac:chgData name="Luis Enrique Garrido López" userId="f42cccb0-40a9-4a3e-96fc-13d53be6c365" providerId="ADAL" clId="{C3C6B90A-6FB3-4180-AB5A-65593A9CF2C1}" dt="2022-10-03T19:12:45.141" v="1396" actId="1076"/>
          <ac:picMkLst>
            <pc:docMk/>
            <pc:sldMk cId="3975437424" sldId="308"/>
            <ac:picMk id="6" creationId="{8F94709F-50FB-5277-EADB-0648796DCC11}"/>
          </ac:picMkLst>
        </pc:picChg>
        <pc:picChg chg="add mod">
          <ac:chgData name="Luis Enrique Garrido López" userId="f42cccb0-40a9-4a3e-96fc-13d53be6c365" providerId="ADAL" clId="{C3C6B90A-6FB3-4180-AB5A-65593A9CF2C1}" dt="2022-10-03T19:12:45.141" v="1396" actId="1076"/>
          <ac:picMkLst>
            <pc:docMk/>
            <pc:sldMk cId="3975437424" sldId="308"/>
            <ac:picMk id="7" creationId="{88F2A9FA-FBEF-0C4F-C2A7-F99A29845235}"/>
          </ac:picMkLst>
        </pc:picChg>
        <pc:picChg chg="add mod">
          <ac:chgData name="Luis Enrique Garrido López" userId="f42cccb0-40a9-4a3e-96fc-13d53be6c365" providerId="ADAL" clId="{C3C6B90A-6FB3-4180-AB5A-65593A9CF2C1}" dt="2022-10-03T19:12:45.141" v="1396" actId="1076"/>
          <ac:picMkLst>
            <pc:docMk/>
            <pc:sldMk cId="3975437424" sldId="308"/>
            <ac:picMk id="8" creationId="{7E00E2B6-25CB-FAA9-6763-C4BD499BF664}"/>
          </ac:picMkLst>
        </pc:picChg>
        <pc:picChg chg="add mod">
          <ac:chgData name="Luis Enrique Garrido López" userId="f42cccb0-40a9-4a3e-96fc-13d53be6c365" providerId="ADAL" clId="{C3C6B90A-6FB3-4180-AB5A-65593A9CF2C1}" dt="2022-10-03T19:12:45.141" v="1396" actId="1076"/>
          <ac:picMkLst>
            <pc:docMk/>
            <pc:sldMk cId="3975437424" sldId="308"/>
            <ac:picMk id="9" creationId="{2BFDD4F3-4BDD-3812-D414-94F090A106DE}"/>
          </ac:picMkLst>
        </pc:picChg>
      </pc:sldChg>
      <pc:sldChg chg="addSp delSp modSp add del mod">
        <pc:chgData name="Luis Enrique Garrido López" userId="f42cccb0-40a9-4a3e-96fc-13d53be6c365" providerId="ADAL" clId="{C3C6B90A-6FB3-4180-AB5A-65593A9CF2C1}" dt="2022-10-04T15:36:25.243" v="1622" actId="2696"/>
        <pc:sldMkLst>
          <pc:docMk/>
          <pc:sldMk cId="2913609671" sldId="309"/>
        </pc:sldMkLst>
        <pc:spChg chg="mod">
          <ac:chgData name="Luis Enrique Garrido López" userId="f42cccb0-40a9-4a3e-96fc-13d53be6c365" providerId="ADAL" clId="{C3C6B90A-6FB3-4180-AB5A-65593A9CF2C1}" dt="2022-10-03T19:13:09.236" v="1403" actId="27636"/>
          <ac:spMkLst>
            <pc:docMk/>
            <pc:sldMk cId="2913609671" sldId="309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C3C6B90A-6FB3-4180-AB5A-65593A9CF2C1}" dt="2022-10-03T19:13:11.026" v="1404" actId="478"/>
          <ac:spMkLst>
            <pc:docMk/>
            <pc:sldMk cId="2913609671" sldId="309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C3C6B90A-6FB3-4180-AB5A-65593A9CF2C1}" dt="2022-10-03T19:13:27.192" v="1406" actId="1076"/>
          <ac:spMkLst>
            <pc:docMk/>
            <pc:sldMk cId="2913609671" sldId="309"/>
            <ac:spMk id="4" creationId="{5818569D-E2DB-2DEE-1F64-62A29707D0E4}"/>
          </ac:spMkLst>
        </pc:spChg>
        <pc:spChg chg="mod">
          <ac:chgData name="Luis Enrique Garrido López" userId="f42cccb0-40a9-4a3e-96fc-13d53be6c365" providerId="ADAL" clId="{C3C6B90A-6FB3-4180-AB5A-65593A9CF2C1}" dt="2022-10-03T19:13:27.192" v="1406" actId="1076"/>
          <ac:spMkLst>
            <pc:docMk/>
            <pc:sldMk cId="2913609671" sldId="309"/>
            <ac:spMk id="9" creationId="{2F792E64-A072-0BA1-BD64-1B73D32DBA99}"/>
          </ac:spMkLst>
        </pc:spChg>
        <pc:spChg chg="mod">
          <ac:chgData name="Luis Enrique Garrido López" userId="f42cccb0-40a9-4a3e-96fc-13d53be6c365" providerId="ADAL" clId="{C3C6B90A-6FB3-4180-AB5A-65593A9CF2C1}" dt="2022-10-03T19:13:27.192" v="1406" actId="1076"/>
          <ac:spMkLst>
            <pc:docMk/>
            <pc:sldMk cId="2913609671" sldId="309"/>
            <ac:spMk id="10" creationId="{6C856A1A-22DE-6703-3388-B0A8A076BE9B}"/>
          </ac:spMkLst>
        </pc:spChg>
        <pc:spChg chg="mod">
          <ac:chgData name="Luis Enrique Garrido López" userId="f42cccb0-40a9-4a3e-96fc-13d53be6c365" providerId="ADAL" clId="{C3C6B90A-6FB3-4180-AB5A-65593A9CF2C1}" dt="2022-10-03T19:13:27.192" v="1406" actId="1076"/>
          <ac:spMkLst>
            <pc:docMk/>
            <pc:sldMk cId="2913609671" sldId="309"/>
            <ac:spMk id="11" creationId="{C583FCCF-72B5-B005-53D9-5FC7046179F1}"/>
          </ac:spMkLst>
        </pc:spChg>
        <pc:spChg chg="add mod">
          <ac:chgData name="Luis Enrique Garrido López" userId="f42cccb0-40a9-4a3e-96fc-13d53be6c365" providerId="ADAL" clId="{C3C6B90A-6FB3-4180-AB5A-65593A9CF2C1}" dt="2022-10-03T19:13:27.192" v="1406" actId="1076"/>
          <ac:spMkLst>
            <pc:docMk/>
            <pc:sldMk cId="2913609671" sldId="309"/>
            <ac:spMk id="16" creationId="{97CD7FDF-C18C-578A-B4AC-2DEFA1C73ED1}"/>
          </ac:spMkLst>
        </pc:spChg>
        <pc:spChg chg="add mod">
          <ac:chgData name="Luis Enrique Garrido López" userId="f42cccb0-40a9-4a3e-96fc-13d53be6c365" providerId="ADAL" clId="{C3C6B90A-6FB3-4180-AB5A-65593A9CF2C1}" dt="2022-10-03T19:13:27.192" v="1406" actId="1076"/>
          <ac:spMkLst>
            <pc:docMk/>
            <pc:sldMk cId="2913609671" sldId="309"/>
            <ac:spMk id="18" creationId="{FC480EF5-4DC2-5D34-0221-99F622B8B08B}"/>
          </ac:spMkLst>
        </pc:spChg>
        <pc:spChg chg="add mod">
          <ac:chgData name="Luis Enrique Garrido López" userId="f42cccb0-40a9-4a3e-96fc-13d53be6c365" providerId="ADAL" clId="{C3C6B90A-6FB3-4180-AB5A-65593A9CF2C1}" dt="2022-10-03T19:13:27.192" v="1406" actId="1076"/>
          <ac:spMkLst>
            <pc:docMk/>
            <pc:sldMk cId="2913609671" sldId="309"/>
            <ac:spMk id="20" creationId="{D181A400-9BE8-0C6E-1F26-4E4523D52742}"/>
          </ac:spMkLst>
        </pc:spChg>
        <pc:grpChg chg="add mod">
          <ac:chgData name="Luis Enrique Garrido López" userId="f42cccb0-40a9-4a3e-96fc-13d53be6c365" providerId="ADAL" clId="{C3C6B90A-6FB3-4180-AB5A-65593A9CF2C1}" dt="2022-10-03T19:13:27.192" v="1406" actId="1076"/>
          <ac:grpSpMkLst>
            <pc:docMk/>
            <pc:sldMk cId="2913609671" sldId="309"/>
            <ac:grpSpMk id="8" creationId="{DC8E4E68-C2F7-BE76-3862-283F1726CA8F}"/>
          </ac:grpSpMkLst>
        </pc:grpChg>
        <pc:picChg chg="add mod">
          <ac:chgData name="Luis Enrique Garrido López" userId="f42cccb0-40a9-4a3e-96fc-13d53be6c365" providerId="ADAL" clId="{C3C6B90A-6FB3-4180-AB5A-65593A9CF2C1}" dt="2022-10-03T19:13:27.192" v="1406" actId="1076"/>
          <ac:picMkLst>
            <pc:docMk/>
            <pc:sldMk cId="2913609671" sldId="309"/>
            <ac:picMk id="5" creationId="{EA9BD6B6-031A-A5E5-4333-709A04F91ED4}"/>
          </ac:picMkLst>
        </pc:picChg>
        <pc:picChg chg="add mod">
          <ac:chgData name="Luis Enrique Garrido López" userId="f42cccb0-40a9-4a3e-96fc-13d53be6c365" providerId="ADAL" clId="{C3C6B90A-6FB3-4180-AB5A-65593A9CF2C1}" dt="2022-10-03T19:13:27.192" v="1406" actId="1076"/>
          <ac:picMkLst>
            <pc:docMk/>
            <pc:sldMk cId="2913609671" sldId="309"/>
            <ac:picMk id="6" creationId="{E5404821-EDAB-4365-03D5-971D65462E4C}"/>
          </ac:picMkLst>
        </pc:picChg>
        <pc:picChg chg="add mod">
          <ac:chgData name="Luis Enrique Garrido López" userId="f42cccb0-40a9-4a3e-96fc-13d53be6c365" providerId="ADAL" clId="{C3C6B90A-6FB3-4180-AB5A-65593A9CF2C1}" dt="2022-10-03T19:13:27.192" v="1406" actId="1076"/>
          <ac:picMkLst>
            <pc:docMk/>
            <pc:sldMk cId="2913609671" sldId="309"/>
            <ac:picMk id="7" creationId="{FFB6CD4F-9745-7EE6-497D-E03DDE961868}"/>
          </ac:picMkLst>
        </pc:picChg>
        <pc:picChg chg="add mod">
          <ac:chgData name="Luis Enrique Garrido López" userId="f42cccb0-40a9-4a3e-96fc-13d53be6c365" providerId="ADAL" clId="{C3C6B90A-6FB3-4180-AB5A-65593A9CF2C1}" dt="2022-10-03T19:13:27.192" v="1406" actId="1076"/>
          <ac:picMkLst>
            <pc:docMk/>
            <pc:sldMk cId="2913609671" sldId="309"/>
            <ac:picMk id="17" creationId="{9B635228-9CE3-0341-6826-40282B97D359}"/>
          </ac:picMkLst>
        </pc:picChg>
        <pc:picChg chg="add mod">
          <ac:chgData name="Luis Enrique Garrido López" userId="f42cccb0-40a9-4a3e-96fc-13d53be6c365" providerId="ADAL" clId="{C3C6B90A-6FB3-4180-AB5A-65593A9CF2C1}" dt="2022-10-03T19:13:27.192" v="1406" actId="1076"/>
          <ac:picMkLst>
            <pc:docMk/>
            <pc:sldMk cId="2913609671" sldId="309"/>
            <ac:picMk id="19" creationId="{CC33F99A-4550-508F-96D9-C15DBC1044A8}"/>
          </ac:picMkLst>
        </pc:picChg>
        <pc:picChg chg="add mod">
          <ac:chgData name="Luis Enrique Garrido López" userId="f42cccb0-40a9-4a3e-96fc-13d53be6c365" providerId="ADAL" clId="{C3C6B90A-6FB3-4180-AB5A-65593A9CF2C1}" dt="2022-10-03T19:13:27.192" v="1406" actId="1076"/>
          <ac:picMkLst>
            <pc:docMk/>
            <pc:sldMk cId="2913609671" sldId="309"/>
            <ac:picMk id="21" creationId="{ADC9B7F2-F63C-DB2A-0826-C5C1B363AB02}"/>
          </ac:picMkLst>
        </pc:picChg>
        <pc:picChg chg="add mod">
          <ac:chgData name="Luis Enrique Garrido López" userId="f42cccb0-40a9-4a3e-96fc-13d53be6c365" providerId="ADAL" clId="{C3C6B90A-6FB3-4180-AB5A-65593A9CF2C1}" dt="2022-10-03T19:13:27.192" v="1406" actId="1076"/>
          <ac:picMkLst>
            <pc:docMk/>
            <pc:sldMk cId="2913609671" sldId="309"/>
            <ac:picMk id="22" creationId="{0EBDF7F9-7F91-775D-3997-5A69E4F1DEBA}"/>
          </ac:picMkLst>
        </pc:picChg>
        <pc:picChg chg="add mod">
          <ac:chgData name="Luis Enrique Garrido López" userId="f42cccb0-40a9-4a3e-96fc-13d53be6c365" providerId="ADAL" clId="{C3C6B90A-6FB3-4180-AB5A-65593A9CF2C1}" dt="2022-10-03T19:13:27.192" v="1406" actId="1076"/>
          <ac:picMkLst>
            <pc:docMk/>
            <pc:sldMk cId="2913609671" sldId="309"/>
            <ac:picMk id="23" creationId="{1656D5DD-3560-CAF3-E9D9-81669D66C92B}"/>
          </ac:picMkLst>
        </pc:picChg>
        <pc:cxnChg chg="add mod">
          <ac:chgData name="Luis Enrique Garrido López" userId="f42cccb0-40a9-4a3e-96fc-13d53be6c365" providerId="ADAL" clId="{C3C6B90A-6FB3-4180-AB5A-65593A9CF2C1}" dt="2022-10-03T19:13:27.192" v="1406" actId="1076"/>
          <ac:cxnSpMkLst>
            <pc:docMk/>
            <pc:sldMk cId="2913609671" sldId="309"/>
            <ac:cxnSpMk id="12" creationId="{24239A36-CDB7-E153-E87B-1F01F19E688C}"/>
          </ac:cxnSpMkLst>
        </pc:cxnChg>
        <pc:cxnChg chg="add mod">
          <ac:chgData name="Luis Enrique Garrido López" userId="f42cccb0-40a9-4a3e-96fc-13d53be6c365" providerId="ADAL" clId="{C3C6B90A-6FB3-4180-AB5A-65593A9CF2C1}" dt="2022-10-03T19:13:27.192" v="1406" actId="1076"/>
          <ac:cxnSpMkLst>
            <pc:docMk/>
            <pc:sldMk cId="2913609671" sldId="309"/>
            <ac:cxnSpMk id="13" creationId="{0DA263E0-92A8-40D1-480D-33ABE85BEF3E}"/>
          </ac:cxnSpMkLst>
        </pc:cxnChg>
        <pc:cxnChg chg="add mod">
          <ac:chgData name="Luis Enrique Garrido López" userId="f42cccb0-40a9-4a3e-96fc-13d53be6c365" providerId="ADAL" clId="{C3C6B90A-6FB3-4180-AB5A-65593A9CF2C1}" dt="2022-10-03T19:13:27.192" v="1406" actId="1076"/>
          <ac:cxnSpMkLst>
            <pc:docMk/>
            <pc:sldMk cId="2913609671" sldId="309"/>
            <ac:cxnSpMk id="14" creationId="{2C849F64-1ED6-8717-CD4F-7606BA3D107F}"/>
          </ac:cxnSpMkLst>
        </pc:cxnChg>
        <pc:cxnChg chg="add mod">
          <ac:chgData name="Luis Enrique Garrido López" userId="f42cccb0-40a9-4a3e-96fc-13d53be6c365" providerId="ADAL" clId="{C3C6B90A-6FB3-4180-AB5A-65593A9CF2C1}" dt="2022-10-03T19:13:27.192" v="1406" actId="1076"/>
          <ac:cxnSpMkLst>
            <pc:docMk/>
            <pc:sldMk cId="2913609671" sldId="309"/>
            <ac:cxnSpMk id="15" creationId="{905576D3-DA77-E45B-2BCF-0EBB3FCDA4E3}"/>
          </ac:cxnSpMkLst>
        </pc:cxnChg>
      </pc:sldChg>
      <pc:sldChg chg="addSp delSp modSp add del mod">
        <pc:chgData name="Luis Enrique Garrido López" userId="f42cccb0-40a9-4a3e-96fc-13d53be6c365" providerId="ADAL" clId="{C3C6B90A-6FB3-4180-AB5A-65593A9CF2C1}" dt="2022-10-03T19:20:15.401" v="1469" actId="2696"/>
        <pc:sldMkLst>
          <pc:docMk/>
          <pc:sldMk cId="2419476899" sldId="310"/>
        </pc:sldMkLst>
        <pc:spChg chg="mod">
          <ac:chgData name="Luis Enrique Garrido López" userId="f42cccb0-40a9-4a3e-96fc-13d53be6c365" providerId="ADAL" clId="{C3C6B90A-6FB3-4180-AB5A-65593A9CF2C1}" dt="2022-10-03T19:17:43.898" v="1431" actId="20577"/>
          <ac:spMkLst>
            <pc:docMk/>
            <pc:sldMk cId="2419476899" sldId="310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C3C6B90A-6FB3-4180-AB5A-65593A9CF2C1}" dt="2022-10-03T19:18:09.090" v="1434" actId="478"/>
          <ac:spMkLst>
            <pc:docMk/>
            <pc:sldMk cId="2419476899" sldId="310"/>
            <ac:spMk id="3" creationId="{E2AB0634-62A0-8E1A-50B2-7103BC91F68F}"/>
          </ac:spMkLst>
        </pc:spChg>
        <pc:spChg chg="add mod">
          <ac:chgData name="Luis Enrique Garrido López" userId="f42cccb0-40a9-4a3e-96fc-13d53be6c365" providerId="ADAL" clId="{C3C6B90A-6FB3-4180-AB5A-65593A9CF2C1}" dt="2022-10-03T19:18:27.168" v="1437"/>
          <ac:spMkLst>
            <pc:docMk/>
            <pc:sldMk cId="2419476899" sldId="310"/>
            <ac:spMk id="7" creationId="{71021B8C-9082-51EA-DD65-936CA3A6472C}"/>
          </ac:spMkLst>
        </pc:spChg>
        <pc:picChg chg="add mod">
          <ac:chgData name="Luis Enrique Garrido López" userId="f42cccb0-40a9-4a3e-96fc-13d53be6c365" providerId="ADAL" clId="{C3C6B90A-6FB3-4180-AB5A-65593A9CF2C1}" dt="2022-10-03T19:18:30.532" v="1438" actId="14100"/>
          <ac:picMkLst>
            <pc:docMk/>
            <pc:sldMk cId="2419476899" sldId="310"/>
            <ac:picMk id="4" creationId="{BAFF4D63-36B4-8DED-0F70-FE0B5E6A690C}"/>
          </ac:picMkLst>
        </pc:picChg>
        <pc:picChg chg="add mod">
          <ac:chgData name="Luis Enrique Garrido López" userId="f42cccb0-40a9-4a3e-96fc-13d53be6c365" providerId="ADAL" clId="{C3C6B90A-6FB3-4180-AB5A-65593A9CF2C1}" dt="2022-10-03T19:18:32.122" v="1439" actId="1076"/>
          <ac:picMkLst>
            <pc:docMk/>
            <pc:sldMk cId="2419476899" sldId="310"/>
            <ac:picMk id="5" creationId="{84F25C8B-837E-60C3-2081-44D9D7E58FBD}"/>
          </ac:picMkLst>
        </pc:picChg>
        <pc:picChg chg="add mod">
          <ac:chgData name="Luis Enrique Garrido López" userId="f42cccb0-40a9-4a3e-96fc-13d53be6c365" providerId="ADAL" clId="{C3C6B90A-6FB3-4180-AB5A-65593A9CF2C1}" dt="2022-10-03T19:18:27.168" v="1437"/>
          <ac:picMkLst>
            <pc:docMk/>
            <pc:sldMk cId="2419476899" sldId="310"/>
            <ac:picMk id="6" creationId="{1071AB00-2403-1F7A-A65B-3E330AA1ECCB}"/>
          </ac:picMkLst>
        </pc:picChg>
      </pc:sldChg>
      <pc:sldChg chg="delSp add del mod">
        <pc:chgData name="Luis Enrique Garrido López" userId="f42cccb0-40a9-4a3e-96fc-13d53be6c365" providerId="ADAL" clId="{C3C6B90A-6FB3-4180-AB5A-65593A9CF2C1}" dt="2022-10-03T19:20:18.164" v="1470" actId="2696"/>
        <pc:sldMkLst>
          <pc:docMk/>
          <pc:sldMk cId="2429006489" sldId="311"/>
        </pc:sldMkLst>
        <pc:spChg chg="del">
          <ac:chgData name="Luis Enrique Garrido López" userId="f42cccb0-40a9-4a3e-96fc-13d53be6c365" providerId="ADAL" clId="{C3C6B90A-6FB3-4180-AB5A-65593A9CF2C1}" dt="2022-10-03T19:18:11.507" v="1435" actId="478"/>
          <ac:spMkLst>
            <pc:docMk/>
            <pc:sldMk cId="2429006489" sldId="311"/>
            <ac:spMk id="3" creationId="{E2AB0634-62A0-8E1A-50B2-7103BC91F68F}"/>
          </ac:spMkLst>
        </pc:spChg>
      </pc:sldChg>
      <pc:sldChg chg="modSp add del mod">
        <pc:chgData name="Luis Enrique Garrido López" userId="f42cccb0-40a9-4a3e-96fc-13d53be6c365" providerId="ADAL" clId="{C3C6B90A-6FB3-4180-AB5A-65593A9CF2C1}" dt="2022-10-03T19:17:38.608" v="1428" actId="2696"/>
        <pc:sldMkLst>
          <pc:docMk/>
          <pc:sldMk cId="3689322665" sldId="311"/>
        </pc:sldMkLst>
        <pc:spChg chg="mod">
          <ac:chgData name="Luis Enrique Garrido López" userId="f42cccb0-40a9-4a3e-96fc-13d53be6c365" providerId="ADAL" clId="{C3C6B90A-6FB3-4180-AB5A-65593A9CF2C1}" dt="2022-10-03T19:16:31.934" v="1426"/>
          <ac:spMkLst>
            <pc:docMk/>
            <pc:sldMk cId="3689322665" sldId="311"/>
            <ac:spMk id="2" creationId="{D9A958BE-AA5F-973D-118B-3A66352DB29B}"/>
          </ac:spMkLst>
        </pc:spChg>
      </pc:sldChg>
      <pc:sldChg chg="modSp add del mod">
        <pc:chgData name="Luis Enrique Garrido López" userId="f42cccb0-40a9-4a3e-96fc-13d53be6c365" providerId="ADAL" clId="{C3C6B90A-6FB3-4180-AB5A-65593A9CF2C1}" dt="2022-10-03T19:17:40.592" v="1429" actId="2696"/>
        <pc:sldMkLst>
          <pc:docMk/>
          <pc:sldMk cId="321640058" sldId="312"/>
        </pc:sldMkLst>
        <pc:spChg chg="mod">
          <ac:chgData name="Luis Enrique Garrido López" userId="f42cccb0-40a9-4a3e-96fc-13d53be6c365" providerId="ADAL" clId="{C3C6B90A-6FB3-4180-AB5A-65593A9CF2C1}" dt="2022-10-03T19:16:36.545" v="1427"/>
          <ac:spMkLst>
            <pc:docMk/>
            <pc:sldMk cId="321640058" sldId="312"/>
            <ac:spMk id="2" creationId="{D9A958BE-AA5F-973D-118B-3A66352DB29B}"/>
          </ac:spMkLst>
        </pc:spChg>
      </pc:sldChg>
      <pc:sldChg chg="delSp add del mod">
        <pc:chgData name="Luis Enrique Garrido López" userId="f42cccb0-40a9-4a3e-96fc-13d53be6c365" providerId="ADAL" clId="{C3C6B90A-6FB3-4180-AB5A-65593A9CF2C1}" dt="2022-10-03T19:20:20.226" v="1471" actId="2696"/>
        <pc:sldMkLst>
          <pc:docMk/>
          <pc:sldMk cId="3685312871" sldId="312"/>
        </pc:sldMkLst>
        <pc:spChg chg="del">
          <ac:chgData name="Luis Enrique Garrido López" userId="f42cccb0-40a9-4a3e-96fc-13d53be6c365" providerId="ADAL" clId="{C3C6B90A-6FB3-4180-AB5A-65593A9CF2C1}" dt="2022-10-03T19:18:13.762" v="1436" actId="478"/>
          <ac:spMkLst>
            <pc:docMk/>
            <pc:sldMk cId="3685312871" sldId="312"/>
            <ac:spMk id="3" creationId="{E2AB0634-62A0-8E1A-50B2-7103BC91F68F}"/>
          </ac:spMkLst>
        </pc:spChg>
      </pc:sldChg>
      <pc:sldChg chg="addSp delSp modSp add del mod">
        <pc:chgData name="Luis Enrique Garrido López" userId="f42cccb0-40a9-4a3e-96fc-13d53be6c365" providerId="ADAL" clId="{C3C6B90A-6FB3-4180-AB5A-65593A9CF2C1}" dt="2022-10-05T17:40:23.504" v="3566" actId="2696"/>
        <pc:sldMkLst>
          <pc:docMk/>
          <pc:sldMk cId="3272357652" sldId="313"/>
        </pc:sldMkLst>
        <pc:spChg chg="mod">
          <ac:chgData name="Luis Enrique Garrido López" userId="f42cccb0-40a9-4a3e-96fc-13d53be6c365" providerId="ADAL" clId="{C3C6B90A-6FB3-4180-AB5A-65593A9CF2C1}" dt="2022-10-04T16:47:20.946" v="2094" actId="20577"/>
          <ac:spMkLst>
            <pc:docMk/>
            <pc:sldMk cId="3272357652" sldId="313"/>
            <ac:spMk id="2" creationId="{C6FD1931-8AF6-56BA-5824-8481B8EDAC11}"/>
          </ac:spMkLst>
        </pc:spChg>
        <pc:spChg chg="del">
          <ac:chgData name="Luis Enrique Garrido López" userId="f42cccb0-40a9-4a3e-96fc-13d53be6c365" providerId="ADAL" clId="{C3C6B90A-6FB3-4180-AB5A-65593A9CF2C1}" dt="2022-10-03T19:18:52.948" v="1444" actId="478"/>
          <ac:spMkLst>
            <pc:docMk/>
            <pc:sldMk cId="3272357652" sldId="313"/>
            <ac:spMk id="3" creationId="{B499746C-A75C-79C5-09D8-E9CBD0F2B351}"/>
          </ac:spMkLst>
        </pc:spChg>
        <pc:spChg chg="add del">
          <ac:chgData name="Luis Enrique Garrido López" userId="f42cccb0-40a9-4a3e-96fc-13d53be6c365" providerId="ADAL" clId="{C3C6B90A-6FB3-4180-AB5A-65593A9CF2C1}" dt="2022-10-04T16:47:37.615" v="2101" actId="22"/>
          <ac:spMkLst>
            <pc:docMk/>
            <pc:sldMk cId="3272357652" sldId="313"/>
            <ac:spMk id="4" creationId="{F0C7C101-59FA-808A-A8A4-0476634A6F9A}"/>
          </ac:spMkLst>
        </pc:spChg>
        <pc:spChg chg="add del">
          <ac:chgData name="Luis Enrique Garrido López" userId="f42cccb0-40a9-4a3e-96fc-13d53be6c365" providerId="ADAL" clId="{C3C6B90A-6FB3-4180-AB5A-65593A9CF2C1}" dt="2022-10-03T19:19:25.638" v="1452" actId="22"/>
          <ac:spMkLst>
            <pc:docMk/>
            <pc:sldMk cId="3272357652" sldId="313"/>
            <ac:spMk id="5" creationId="{9B0C5213-DD5D-1031-B22F-F99C3A2EA58B}"/>
          </ac:spMkLst>
        </pc:spChg>
        <pc:spChg chg="add mod">
          <ac:chgData name="Luis Enrique Garrido López" userId="f42cccb0-40a9-4a3e-96fc-13d53be6c365" providerId="ADAL" clId="{C3C6B90A-6FB3-4180-AB5A-65593A9CF2C1}" dt="2022-10-04T17:06:54.378" v="2521" actId="1076"/>
          <ac:spMkLst>
            <pc:docMk/>
            <pc:sldMk cId="3272357652" sldId="313"/>
            <ac:spMk id="9" creationId="{5614B773-2A95-48A9-CF55-9BD58509F987}"/>
          </ac:spMkLst>
        </pc:spChg>
        <pc:spChg chg="add del mod">
          <ac:chgData name="Luis Enrique Garrido López" userId="f42cccb0-40a9-4a3e-96fc-13d53be6c365" providerId="ADAL" clId="{C3C6B90A-6FB3-4180-AB5A-65593A9CF2C1}" dt="2022-10-04T17:02:37.334" v="2385" actId="478"/>
          <ac:spMkLst>
            <pc:docMk/>
            <pc:sldMk cId="3272357652" sldId="313"/>
            <ac:spMk id="10" creationId="{DCA1F8E4-9243-ED89-C154-0E6B72257A03}"/>
          </ac:spMkLst>
        </pc:spChg>
        <pc:spChg chg="add mod">
          <ac:chgData name="Luis Enrique Garrido López" userId="f42cccb0-40a9-4a3e-96fc-13d53be6c365" providerId="ADAL" clId="{C3C6B90A-6FB3-4180-AB5A-65593A9CF2C1}" dt="2022-10-04T17:06:57.003" v="2522" actId="1076"/>
          <ac:spMkLst>
            <pc:docMk/>
            <pc:sldMk cId="3272357652" sldId="313"/>
            <ac:spMk id="11" creationId="{FBD94E64-5B3D-B7CF-682E-09E45C2787E8}"/>
          </ac:spMkLst>
        </pc:spChg>
        <pc:spChg chg="add mod">
          <ac:chgData name="Luis Enrique Garrido López" userId="f42cccb0-40a9-4a3e-96fc-13d53be6c365" providerId="ADAL" clId="{C3C6B90A-6FB3-4180-AB5A-65593A9CF2C1}" dt="2022-10-04T17:13:08.136" v="2620" actId="12"/>
          <ac:spMkLst>
            <pc:docMk/>
            <pc:sldMk cId="3272357652" sldId="313"/>
            <ac:spMk id="12" creationId="{D9C9DEE5-335F-2937-81EC-0D61BB576362}"/>
          </ac:spMkLst>
        </pc:spChg>
        <pc:spChg chg="add del mod">
          <ac:chgData name="Luis Enrique Garrido López" userId="f42cccb0-40a9-4a3e-96fc-13d53be6c365" providerId="ADAL" clId="{C3C6B90A-6FB3-4180-AB5A-65593A9CF2C1}" dt="2022-10-04T17:07:57.722" v="2541"/>
          <ac:spMkLst>
            <pc:docMk/>
            <pc:sldMk cId="3272357652" sldId="313"/>
            <ac:spMk id="13" creationId="{E8A5187A-E1DC-A9AD-57B8-5B8D6CAAE336}"/>
          </ac:spMkLst>
        </pc:spChg>
        <pc:spChg chg="add mod">
          <ac:chgData name="Luis Enrique Garrido López" userId="f42cccb0-40a9-4a3e-96fc-13d53be6c365" providerId="ADAL" clId="{C3C6B90A-6FB3-4180-AB5A-65593A9CF2C1}" dt="2022-10-04T17:12:34.145" v="2614" actId="1076"/>
          <ac:spMkLst>
            <pc:docMk/>
            <pc:sldMk cId="3272357652" sldId="313"/>
            <ac:spMk id="26" creationId="{FC067C1F-CF67-9629-CC80-A4A9AA485FED}"/>
          </ac:spMkLst>
        </pc:spChg>
        <pc:picChg chg="add del mod">
          <ac:chgData name="Luis Enrique Garrido López" userId="f42cccb0-40a9-4a3e-96fc-13d53be6c365" providerId="ADAL" clId="{C3C6B90A-6FB3-4180-AB5A-65593A9CF2C1}" dt="2022-10-04T16:47:25.947" v="2096" actId="478"/>
          <ac:picMkLst>
            <pc:docMk/>
            <pc:sldMk cId="3272357652" sldId="313"/>
            <ac:picMk id="6" creationId="{8E2C8534-11FC-DD8B-06BC-29CB6EB172D8}"/>
          </ac:picMkLst>
        </pc:picChg>
        <pc:picChg chg="add del mod">
          <ac:chgData name="Luis Enrique Garrido López" userId="f42cccb0-40a9-4a3e-96fc-13d53be6c365" providerId="ADAL" clId="{C3C6B90A-6FB3-4180-AB5A-65593A9CF2C1}" dt="2022-10-04T16:47:24.964" v="2095" actId="478"/>
          <ac:picMkLst>
            <pc:docMk/>
            <pc:sldMk cId="3272357652" sldId="313"/>
            <ac:picMk id="7" creationId="{C27C6A1C-408A-2DEA-F4DE-F9C14A8405A8}"/>
          </ac:picMkLst>
        </pc:picChg>
        <pc:picChg chg="add del mod">
          <ac:chgData name="Luis Enrique Garrido López" userId="f42cccb0-40a9-4a3e-96fc-13d53be6c365" providerId="ADAL" clId="{C3C6B90A-6FB3-4180-AB5A-65593A9CF2C1}" dt="2022-10-04T16:47:26.555" v="2097" actId="478"/>
          <ac:picMkLst>
            <pc:docMk/>
            <pc:sldMk cId="3272357652" sldId="313"/>
            <ac:picMk id="8" creationId="{F9FBC647-F96B-86B8-7371-D0CD9DBFB4E4}"/>
          </ac:picMkLst>
        </pc:picChg>
        <pc:picChg chg="add mod">
          <ac:chgData name="Luis Enrique Garrido López" userId="f42cccb0-40a9-4a3e-96fc-13d53be6c365" providerId="ADAL" clId="{C3C6B90A-6FB3-4180-AB5A-65593A9CF2C1}" dt="2022-10-04T17:12:36.571" v="2615" actId="1076"/>
          <ac:picMkLst>
            <pc:docMk/>
            <pc:sldMk cId="3272357652" sldId="313"/>
            <ac:picMk id="15" creationId="{BB1970C7-F1FD-F0EC-EE12-38143A98230F}"/>
          </ac:picMkLst>
        </pc:picChg>
        <pc:picChg chg="add mod">
          <ac:chgData name="Luis Enrique Garrido López" userId="f42cccb0-40a9-4a3e-96fc-13d53be6c365" providerId="ADAL" clId="{C3C6B90A-6FB3-4180-AB5A-65593A9CF2C1}" dt="2022-10-04T17:12:41.670" v="2617" actId="1076"/>
          <ac:picMkLst>
            <pc:docMk/>
            <pc:sldMk cId="3272357652" sldId="313"/>
            <ac:picMk id="17" creationId="{CABCC24D-A82A-BFB4-74A9-172D9285E999}"/>
          </ac:picMkLst>
        </pc:picChg>
        <pc:picChg chg="add del mod">
          <ac:chgData name="Luis Enrique Garrido López" userId="f42cccb0-40a9-4a3e-96fc-13d53be6c365" providerId="ADAL" clId="{C3C6B90A-6FB3-4180-AB5A-65593A9CF2C1}" dt="2022-10-04T17:09:53.239" v="2556" actId="478"/>
          <ac:picMkLst>
            <pc:docMk/>
            <pc:sldMk cId="3272357652" sldId="313"/>
            <ac:picMk id="19" creationId="{28EA4D83-E31A-4514-0E62-2CC69906331B}"/>
          </ac:picMkLst>
        </pc:picChg>
        <pc:picChg chg="add mod">
          <ac:chgData name="Luis Enrique Garrido López" userId="f42cccb0-40a9-4a3e-96fc-13d53be6c365" providerId="ADAL" clId="{C3C6B90A-6FB3-4180-AB5A-65593A9CF2C1}" dt="2022-10-04T17:12:48.544" v="2618" actId="207"/>
          <ac:picMkLst>
            <pc:docMk/>
            <pc:sldMk cId="3272357652" sldId="313"/>
            <ac:picMk id="21" creationId="{A5928980-0900-1521-A30A-BE796893169A}"/>
          </ac:picMkLst>
        </pc:picChg>
        <pc:picChg chg="add del mod">
          <ac:chgData name="Luis Enrique Garrido López" userId="f42cccb0-40a9-4a3e-96fc-13d53be6c365" providerId="ADAL" clId="{C3C6B90A-6FB3-4180-AB5A-65593A9CF2C1}" dt="2022-10-04T17:09:54.872" v="2557" actId="478"/>
          <ac:picMkLst>
            <pc:docMk/>
            <pc:sldMk cId="3272357652" sldId="313"/>
            <ac:picMk id="23" creationId="{8E51E173-D617-43D8-80BB-14351F3A2BBE}"/>
          </ac:picMkLst>
        </pc:picChg>
        <pc:picChg chg="add mod">
          <ac:chgData name="Luis Enrique Garrido López" userId="f42cccb0-40a9-4a3e-96fc-13d53be6c365" providerId="ADAL" clId="{C3C6B90A-6FB3-4180-AB5A-65593A9CF2C1}" dt="2022-10-04T17:12:54.918" v="2619" actId="207"/>
          <ac:picMkLst>
            <pc:docMk/>
            <pc:sldMk cId="3272357652" sldId="313"/>
            <ac:picMk id="25" creationId="{C57F7E2D-A917-5DA3-0425-A3A68C95A7CE}"/>
          </ac:picMkLst>
        </pc:picChg>
      </pc:sldChg>
      <pc:sldChg chg="addSp delSp modSp add del mod">
        <pc:chgData name="Luis Enrique Garrido López" userId="f42cccb0-40a9-4a3e-96fc-13d53be6c365" providerId="ADAL" clId="{C3C6B90A-6FB3-4180-AB5A-65593A9CF2C1}" dt="2022-10-05T17:40:23.504" v="3566" actId="2696"/>
        <pc:sldMkLst>
          <pc:docMk/>
          <pc:sldMk cId="3408785719" sldId="314"/>
        </pc:sldMkLst>
        <pc:spChg chg="add mod">
          <ac:chgData name="Luis Enrique Garrido López" userId="f42cccb0-40a9-4a3e-96fc-13d53be6c365" providerId="ADAL" clId="{C3C6B90A-6FB3-4180-AB5A-65593A9CF2C1}" dt="2022-10-04T20:25:40.889" v="3158" actId="20577"/>
          <ac:spMkLst>
            <pc:docMk/>
            <pc:sldMk cId="3408785719" sldId="314"/>
            <ac:spMk id="4" creationId="{8E4EB303-79DD-61B7-4BC8-C7C773B90573}"/>
          </ac:spMkLst>
        </pc:spChg>
        <pc:spChg chg="add del mod">
          <ac:chgData name="Luis Enrique Garrido López" userId="f42cccb0-40a9-4a3e-96fc-13d53be6c365" providerId="ADAL" clId="{C3C6B90A-6FB3-4180-AB5A-65593A9CF2C1}" dt="2022-10-04T19:27:58.040" v="2810" actId="478"/>
          <ac:spMkLst>
            <pc:docMk/>
            <pc:sldMk cId="3408785719" sldId="314"/>
            <ac:spMk id="5" creationId="{25DDB683-86E9-DBE1-0DE6-DE4C549BE658}"/>
          </ac:spMkLst>
        </pc:spChg>
        <pc:spChg chg="add mod">
          <ac:chgData name="Luis Enrique Garrido López" userId="f42cccb0-40a9-4a3e-96fc-13d53be6c365" providerId="ADAL" clId="{C3C6B90A-6FB3-4180-AB5A-65593A9CF2C1}" dt="2022-10-04T20:29:37.450" v="3307" actId="20577"/>
          <ac:spMkLst>
            <pc:docMk/>
            <pc:sldMk cId="3408785719" sldId="314"/>
            <ac:spMk id="8" creationId="{9416D7B8-FB5F-009B-6B76-DCDAB4D73F78}"/>
          </ac:spMkLst>
        </pc:spChg>
        <pc:spChg chg="del mod">
          <ac:chgData name="Luis Enrique Garrido López" userId="f42cccb0-40a9-4a3e-96fc-13d53be6c365" providerId="ADAL" clId="{C3C6B90A-6FB3-4180-AB5A-65593A9CF2C1}" dt="2022-10-03T19:20:55.564" v="1481" actId="478"/>
          <ac:spMkLst>
            <pc:docMk/>
            <pc:sldMk cId="3408785719" sldId="314"/>
            <ac:spMk id="9" creationId="{5614B773-2A95-48A9-CF55-9BD58509F987}"/>
          </ac:spMkLst>
        </pc:spChg>
        <pc:picChg chg="add del mod">
          <ac:chgData name="Luis Enrique Garrido López" userId="f42cccb0-40a9-4a3e-96fc-13d53be6c365" providerId="ADAL" clId="{C3C6B90A-6FB3-4180-AB5A-65593A9CF2C1}" dt="2022-10-04T19:27:58.480" v="2811" actId="478"/>
          <ac:picMkLst>
            <pc:docMk/>
            <pc:sldMk cId="3408785719" sldId="314"/>
            <ac:picMk id="3" creationId="{37FD75CB-ACA3-223C-2B40-F4F0C84E22BD}"/>
          </ac:picMkLst>
        </pc:picChg>
        <pc:picChg chg="del">
          <ac:chgData name="Luis Enrique Garrido López" userId="f42cccb0-40a9-4a3e-96fc-13d53be6c365" providerId="ADAL" clId="{C3C6B90A-6FB3-4180-AB5A-65593A9CF2C1}" dt="2022-10-03T19:20:29.771" v="1474" actId="478"/>
          <ac:picMkLst>
            <pc:docMk/>
            <pc:sldMk cId="3408785719" sldId="314"/>
            <ac:picMk id="6" creationId="{8E2C8534-11FC-DD8B-06BC-29CB6EB172D8}"/>
          </ac:picMkLst>
        </pc:picChg>
        <pc:picChg chg="del">
          <ac:chgData name="Luis Enrique Garrido López" userId="f42cccb0-40a9-4a3e-96fc-13d53be6c365" providerId="ADAL" clId="{C3C6B90A-6FB3-4180-AB5A-65593A9CF2C1}" dt="2022-10-03T19:20:29.267" v="1473" actId="478"/>
          <ac:picMkLst>
            <pc:docMk/>
            <pc:sldMk cId="3408785719" sldId="314"/>
            <ac:picMk id="7" creationId="{C27C6A1C-408A-2DEA-F4DE-F9C14A8405A8}"/>
          </ac:picMkLst>
        </pc:picChg>
        <pc:picChg chg="add mod modCrop">
          <ac:chgData name="Luis Enrique Garrido López" userId="f42cccb0-40a9-4a3e-96fc-13d53be6c365" providerId="ADAL" clId="{C3C6B90A-6FB3-4180-AB5A-65593A9CF2C1}" dt="2022-10-04T20:26:43.127" v="3300" actId="1076"/>
          <ac:picMkLst>
            <pc:docMk/>
            <pc:sldMk cId="3408785719" sldId="314"/>
            <ac:picMk id="7" creationId="{EFE12286-6735-978C-30A7-7807CDDFB560}"/>
          </ac:picMkLst>
        </pc:picChg>
        <pc:picChg chg="del mod">
          <ac:chgData name="Luis Enrique Garrido López" userId="f42cccb0-40a9-4a3e-96fc-13d53be6c365" providerId="ADAL" clId="{C3C6B90A-6FB3-4180-AB5A-65593A9CF2C1}" dt="2022-10-03T19:20:30.435" v="1476" actId="478"/>
          <ac:picMkLst>
            <pc:docMk/>
            <pc:sldMk cId="3408785719" sldId="314"/>
            <ac:picMk id="8" creationId="{F9FBC647-F96B-86B8-7371-D0CD9DBFB4E4}"/>
          </ac:picMkLst>
        </pc:picChg>
        <pc:picChg chg="add del mod">
          <ac:chgData name="Luis Enrique Garrido López" userId="f42cccb0-40a9-4a3e-96fc-13d53be6c365" providerId="ADAL" clId="{C3C6B90A-6FB3-4180-AB5A-65593A9CF2C1}" dt="2022-10-04T19:28:01.584" v="2812" actId="478"/>
          <ac:picMkLst>
            <pc:docMk/>
            <pc:sldMk cId="3408785719" sldId="314"/>
            <ac:picMk id="10" creationId="{668998ED-7177-AD28-358D-2688BD70B8B8}"/>
          </ac:picMkLst>
        </pc:picChg>
        <pc:picChg chg="add del mod">
          <ac:chgData name="Luis Enrique Garrido López" userId="f42cccb0-40a9-4a3e-96fc-13d53be6c365" providerId="ADAL" clId="{C3C6B90A-6FB3-4180-AB5A-65593A9CF2C1}" dt="2022-10-04T20:28:18.007" v="3302"/>
          <ac:picMkLst>
            <pc:docMk/>
            <pc:sldMk cId="3408785719" sldId="314"/>
            <ac:picMk id="11" creationId="{8C79379C-3E85-E838-02FF-E87E6B0A3C17}"/>
          </ac:picMkLst>
        </pc:picChg>
        <pc:picChg chg="add del mod">
          <ac:chgData name="Luis Enrique Garrido López" userId="f42cccb0-40a9-4a3e-96fc-13d53be6c365" providerId="ADAL" clId="{C3C6B90A-6FB3-4180-AB5A-65593A9CF2C1}" dt="2022-10-04T20:28:54.297" v="3304"/>
          <ac:picMkLst>
            <pc:docMk/>
            <pc:sldMk cId="3408785719" sldId="314"/>
            <ac:picMk id="13" creationId="{728DBCE3-ECAF-927D-D526-DB103993B65B}"/>
          </ac:picMkLst>
        </pc:picChg>
        <pc:picChg chg="add mod">
          <ac:chgData name="Luis Enrique Garrido López" userId="f42cccb0-40a9-4a3e-96fc-13d53be6c365" providerId="ADAL" clId="{C3C6B90A-6FB3-4180-AB5A-65593A9CF2C1}" dt="2022-10-04T20:29:59.795" v="3313" actId="14100"/>
          <ac:picMkLst>
            <pc:docMk/>
            <pc:sldMk cId="3408785719" sldId="314"/>
            <ac:picMk id="15" creationId="{DAE361F4-CC1D-7942-95C3-F65BFFEC9A13}"/>
          </ac:picMkLst>
        </pc:picChg>
      </pc:sldChg>
      <pc:sldChg chg="addSp delSp modSp add del mod">
        <pc:chgData name="Luis Enrique Garrido López" userId="f42cccb0-40a9-4a3e-96fc-13d53be6c365" providerId="ADAL" clId="{C3C6B90A-6FB3-4180-AB5A-65593A9CF2C1}" dt="2022-10-05T17:40:23.504" v="3566" actId="2696"/>
        <pc:sldMkLst>
          <pc:docMk/>
          <pc:sldMk cId="3871243784" sldId="315"/>
        </pc:sldMkLst>
        <pc:spChg chg="add mod">
          <ac:chgData name="Luis Enrique Garrido López" userId="f42cccb0-40a9-4a3e-96fc-13d53be6c365" providerId="ADAL" clId="{C3C6B90A-6FB3-4180-AB5A-65593A9CF2C1}" dt="2022-10-03T19:23:24.212" v="1528" actId="1076"/>
          <ac:spMkLst>
            <pc:docMk/>
            <pc:sldMk cId="3871243784" sldId="315"/>
            <ac:spMk id="3" creationId="{2B552033-0681-925A-6755-FFFE16AE6B99}"/>
          </ac:spMkLst>
        </pc:spChg>
        <pc:spChg chg="add mod">
          <ac:chgData name="Luis Enrique Garrido López" userId="f42cccb0-40a9-4a3e-96fc-13d53be6c365" providerId="ADAL" clId="{C3C6B90A-6FB3-4180-AB5A-65593A9CF2C1}" dt="2022-10-03T19:23:40.826" v="1535" actId="1076"/>
          <ac:spMkLst>
            <pc:docMk/>
            <pc:sldMk cId="3871243784" sldId="315"/>
            <ac:spMk id="4" creationId="{FE93BD78-2F45-309C-4310-0376EEF4E8B9}"/>
          </ac:spMkLst>
        </pc:spChg>
        <pc:spChg chg="del">
          <ac:chgData name="Luis Enrique Garrido López" userId="f42cccb0-40a9-4a3e-96fc-13d53be6c365" providerId="ADAL" clId="{C3C6B90A-6FB3-4180-AB5A-65593A9CF2C1}" dt="2022-10-03T19:21:47.949" v="1494" actId="478"/>
          <ac:spMkLst>
            <pc:docMk/>
            <pc:sldMk cId="3871243784" sldId="315"/>
            <ac:spMk id="9" creationId="{5614B773-2A95-48A9-CF55-9BD58509F987}"/>
          </ac:spMkLst>
        </pc:spChg>
        <pc:picChg chg="add mod">
          <ac:chgData name="Luis Enrique Garrido López" userId="f42cccb0-40a9-4a3e-96fc-13d53be6c365" providerId="ADAL" clId="{C3C6B90A-6FB3-4180-AB5A-65593A9CF2C1}" dt="2022-10-03T19:23:43.751" v="1537" actId="1076"/>
          <ac:picMkLst>
            <pc:docMk/>
            <pc:sldMk cId="3871243784" sldId="315"/>
            <ac:picMk id="5" creationId="{7F83648E-BEB5-8000-4026-338D3B94257C}"/>
          </ac:picMkLst>
        </pc:picChg>
        <pc:picChg chg="add mod">
          <ac:chgData name="Luis Enrique Garrido López" userId="f42cccb0-40a9-4a3e-96fc-13d53be6c365" providerId="ADAL" clId="{C3C6B90A-6FB3-4180-AB5A-65593A9CF2C1}" dt="2022-10-03T19:23:45.640" v="1538" actId="1076"/>
          <ac:picMkLst>
            <pc:docMk/>
            <pc:sldMk cId="3871243784" sldId="315"/>
            <ac:picMk id="6" creationId="{E6FD18B0-7251-E919-577C-2DD07F9FC3A8}"/>
          </ac:picMkLst>
        </pc:picChg>
      </pc:sldChg>
      <pc:sldChg chg="del">
        <pc:chgData name="Luis Enrique Garrido López" userId="f42cccb0-40a9-4a3e-96fc-13d53be6c365" providerId="ADAL" clId="{C3C6B90A-6FB3-4180-AB5A-65593A9CF2C1}" dt="2022-10-04T15:36:14.471" v="1621" actId="2696"/>
        <pc:sldMkLst>
          <pc:docMk/>
          <pc:sldMk cId="1693206777" sldId="316"/>
        </pc:sldMkLst>
      </pc:sldChg>
      <pc:sldChg chg="addSp delSp modSp add mod">
        <pc:chgData name="Luis Enrique Garrido López" userId="f42cccb0-40a9-4a3e-96fc-13d53be6c365" providerId="ADAL" clId="{C3C6B90A-6FB3-4180-AB5A-65593A9CF2C1}" dt="2022-10-04T15:36:01.085" v="1620" actId="478"/>
        <pc:sldMkLst>
          <pc:docMk/>
          <pc:sldMk cId="3414117450" sldId="320"/>
        </pc:sldMkLst>
        <pc:spChg chg="add mod">
          <ac:chgData name="Luis Enrique Garrido López" userId="f42cccb0-40a9-4a3e-96fc-13d53be6c365" providerId="ADAL" clId="{C3C6B90A-6FB3-4180-AB5A-65593A9CF2C1}" dt="2022-10-04T15:33:08.283" v="1567" actId="1076"/>
          <ac:spMkLst>
            <pc:docMk/>
            <pc:sldMk cId="3414117450" sldId="320"/>
            <ac:spMk id="3" creationId="{C095BFA6-14CE-0922-2F2D-D1311FB7E0E3}"/>
          </ac:spMkLst>
        </pc:spChg>
        <pc:spChg chg="mod">
          <ac:chgData name="Luis Enrique Garrido López" userId="f42cccb0-40a9-4a3e-96fc-13d53be6c365" providerId="ADAL" clId="{C3C6B90A-6FB3-4180-AB5A-65593A9CF2C1}" dt="2022-10-04T15:35:52.940" v="1617" actId="1076"/>
          <ac:spMkLst>
            <pc:docMk/>
            <pc:sldMk cId="3414117450" sldId="320"/>
            <ac:spMk id="4" creationId="{5818569D-E2DB-2DEE-1F64-62A29707D0E4}"/>
          </ac:spMkLst>
        </pc:spChg>
        <pc:spChg chg="del mod">
          <ac:chgData name="Luis Enrique Garrido López" userId="f42cccb0-40a9-4a3e-96fc-13d53be6c365" providerId="ADAL" clId="{C3C6B90A-6FB3-4180-AB5A-65593A9CF2C1}" dt="2022-10-04T15:34:45.539" v="1596" actId="478"/>
          <ac:spMkLst>
            <pc:docMk/>
            <pc:sldMk cId="3414117450" sldId="320"/>
            <ac:spMk id="16" creationId="{97CD7FDF-C18C-578A-B4AC-2DEFA1C73ED1}"/>
          </ac:spMkLst>
        </pc:spChg>
        <pc:spChg chg="del mod">
          <ac:chgData name="Luis Enrique Garrido López" userId="f42cccb0-40a9-4a3e-96fc-13d53be6c365" providerId="ADAL" clId="{C3C6B90A-6FB3-4180-AB5A-65593A9CF2C1}" dt="2022-10-04T15:34:46.723" v="1597" actId="478"/>
          <ac:spMkLst>
            <pc:docMk/>
            <pc:sldMk cId="3414117450" sldId="320"/>
            <ac:spMk id="18" creationId="{FC480EF5-4DC2-5D34-0221-99F622B8B08B}"/>
          </ac:spMkLst>
        </pc:spChg>
        <pc:spChg chg="del mod">
          <ac:chgData name="Luis Enrique Garrido López" userId="f42cccb0-40a9-4a3e-96fc-13d53be6c365" providerId="ADAL" clId="{C3C6B90A-6FB3-4180-AB5A-65593A9CF2C1}" dt="2022-10-04T15:34:10.557" v="1585" actId="21"/>
          <ac:spMkLst>
            <pc:docMk/>
            <pc:sldMk cId="3414117450" sldId="320"/>
            <ac:spMk id="20" creationId="{D181A400-9BE8-0C6E-1F26-4E4523D52742}"/>
          </ac:spMkLst>
        </pc:spChg>
        <pc:spChg chg="add mod">
          <ac:chgData name="Luis Enrique Garrido López" userId="f42cccb0-40a9-4a3e-96fc-13d53be6c365" providerId="ADAL" clId="{C3C6B90A-6FB3-4180-AB5A-65593A9CF2C1}" dt="2022-10-04T15:33:08.283" v="1567" actId="1076"/>
          <ac:spMkLst>
            <pc:docMk/>
            <pc:sldMk cId="3414117450" sldId="320"/>
            <ac:spMk id="24" creationId="{11C62022-8A83-78C9-7FEB-D92B4E428678}"/>
          </ac:spMkLst>
        </pc:spChg>
        <pc:spChg chg="add mod">
          <ac:chgData name="Luis Enrique Garrido López" userId="f42cccb0-40a9-4a3e-96fc-13d53be6c365" providerId="ADAL" clId="{C3C6B90A-6FB3-4180-AB5A-65593A9CF2C1}" dt="2022-10-04T15:33:08.283" v="1567" actId="1076"/>
          <ac:spMkLst>
            <pc:docMk/>
            <pc:sldMk cId="3414117450" sldId="320"/>
            <ac:spMk id="25" creationId="{CC3087A3-6A4F-4156-8A17-CA46B9A84775}"/>
          </ac:spMkLst>
        </pc:spChg>
        <pc:spChg chg="add mod">
          <ac:chgData name="Luis Enrique Garrido López" userId="f42cccb0-40a9-4a3e-96fc-13d53be6c365" providerId="ADAL" clId="{C3C6B90A-6FB3-4180-AB5A-65593A9CF2C1}" dt="2022-10-04T15:33:08.283" v="1567" actId="1076"/>
          <ac:spMkLst>
            <pc:docMk/>
            <pc:sldMk cId="3414117450" sldId="320"/>
            <ac:spMk id="26" creationId="{154EF8B4-51FD-0D57-7A5F-1FBF08DDA39D}"/>
          </ac:spMkLst>
        </pc:spChg>
        <pc:spChg chg="add mod">
          <ac:chgData name="Luis Enrique Garrido López" userId="f42cccb0-40a9-4a3e-96fc-13d53be6c365" providerId="ADAL" clId="{C3C6B90A-6FB3-4180-AB5A-65593A9CF2C1}" dt="2022-10-04T15:33:08.283" v="1567" actId="1076"/>
          <ac:spMkLst>
            <pc:docMk/>
            <pc:sldMk cId="3414117450" sldId="320"/>
            <ac:spMk id="27" creationId="{F1D3219C-0CB4-BBF4-D56A-F9D859760BEF}"/>
          </ac:spMkLst>
        </pc:spChg>
        <pc:spChg chg="add mod">
          <ac:chgData name="Luis Enrique Garrido López" userId="f42cccb0-40a9-4a3e-96fc-13d53be6c365" providerId="ADAL" clId="{C3C6B90A-6FB3-4180-AB5A-65593A9CF2C1}" dt="2022-10-04T15:33:08.283" v="1567" actId="1076"/>
          <ac:spMkLst>
            <pc:docMk/>
            <pc:sldMk cId="3414117450" sldId="320"/>
            <ac:spMk id="28" creationId="{6EEDC527-5BB5-1395-914E-29E4A78D920E}"/>
          </ac:spMkLst>
        </pc:spChg>
        <pc:spChg chg="add del mod">
          <ac:chgData name="Luis Enrique Garrido López" userId="f42cccb0-40a9-4a3e-96fc-13d53be6c365" providerId="ADAL" clId="{C3C6B90A-6FB3-4180-AB5A-65593A9CF2C1}" dt="2022-10-04T15:32:13.293" v="1559" actId="478"/>
          <ac:spMkLst>
            <pc:docMk/>
            <pc:sldMk cId="3414117450" sldId="320"/>
            <ac:spMk id="29" creationId="{764BC672-44F5-A319-FCCF-76B4A798A703}"/>
          </ac:spMkLst>
        </pc:spChg>
        <pc:spChg chg="add del mod">
          <ac:chgData name="Luis Enrique Garrido López" userId="f42cccb0-40a9-4a3e-96fc-13d53be6c365" providerId="ADAL" clId="{C3C6B90A-6FB3-4180-AB5A-65593A9CF2C1}" dt="2022-10-04T15:32:11.997" v="1558" actId="478"/>
          <ac:spMkLst>
            <pc:docMk/>
            <pc:sldMk cId="3414117450" sldId="320"/>
            <ac:spMk id="30" creationId="{E09B431D-482C-5298-16D3-8121D23BC654}"/>
          </ac:spMkLst>
        </pc:spChg>
        <pc:spChg chg="add del mod">
          <ac:chgData name="Luis Enrique Garrido López" userId="f42cccb0-40a9-4a3e-96fc-13d53be6c365" providerId="ADAL" clId="{C3C6B90A-6FB3-4180-AB5A-65593A9CF2C1}" dt="2022-10-04T15:32:11.118" v="1557" actId="478"/>
          <ac:spMkLst>
            <pc:docMk/>
            <pc:sldMk cId="3414117450" sldId="320"/>
            <ac:spMk id="31" creationId="{F2322228-F43F-4042-176C-7F6C1A8863A0}"/>
          </ac:spMkLst>
        </pc:spChg>
        <pc:spChg chg="add del mod">
          <ac:chgData name="Luis Enrique Garrido López" userId="f42cccb0-40a9-4a3e-96fc-13d53be6c365" providerId="ADAL" clId="{C3C6B90A-6FB3-4180-AB5A-65593A9CF2C1}" dt="2022-10-04T15:32:48.759" v="1563" actId="478"/>
          <ac:spMkLst>
            <pc:docMk/>
            <pc:sldMk cId="3414117450" sldId="320"/>
            <ac:spMk id="32" creationId="{63A212E0-9B91-54CA-76E6-518AA967468A}"/>
          </ac:spMkLst>
        </pc:spChg>
        <pc:spChg chg="add mod">
          <ac:chgData name="Luis Enrique Garrido López" userId="f42cccb0-40a9-4a3e-96fc-13d53be6c365" providerId="ADAL" clId="{C3C6B90A-6FB3-4180-AB5A-65593A9CF2C1}" dt="2022-10-04T15:34:33.504" v="1591" actId="14100"/>
          <ac:spMkLst>
            <pc:docMk/>
            <pc:sldMk cId="3414117450" sldId="320"/>
            <ac:spMk id="35" creationId="{0A99C180-297C-8E99-06C9-03659ED589FB}"/>
          </ac:spMkLst>
        </pc:spChg>
        <pc:spChg chg="add mod">
          <ac:chgData name="Luis Enrique Garrido López" userId="f42cccb0-40a9-4a3e-96fc-13d53be6c365" providerId="ADAL" clId="{C3C6B90A-6FB3-4180-AB5A-65593A9CF2C1}" dt="2022-10-04T15:34:39.727" v="1593" actId="1076"/>
          <ac:spMkLst>
            <pc:docMk/>
            <pc:sldMk cId="3414117450" sldId="320"/>
            <ac:spMk id="36" creationId="{A8DF869C-1FF7-0EC9-ACBE-B8E94AD08751}"/>
          </ac:spMkLst>
        </pc:spChg>
        <pc:spChg chg="add mod">
          <ac:chgData name="Luis Enrique Garrido López" userId="f42cccb0-40a9-4a3e-96fc-13d53be6c365" providerId="ADAL" clId="{C3C6B90A-6FB3-4180-AB5A-65593A9CF2C1}" dt="2022-10-04T15:34:43.358" v="1595" actId="1076"/>
          <ac:spMkLst>
            <pc:docMk/>
            <pc:sldMk cId="3414117450" sldId="320"/>
            <ac:spMk id="37" creationId="{99748258-AE13-E9DE-195F-E47367DD1D9E}"/>
          </ac:spMkLst>
        </pc:spChg>
        <pc:grpChg chg="del mod">
          <ac:chgData name="Luis Enrique Garrido López" userId="f42cccb0-40a9-4a3e-96fc-13d53be6c365" providerId="ADAL" clId="{C3C6B90A-6FB3-4180-AB5A-65593A9CF2C1}" dt="2022-10-04T15:36:01.085" v="1620" actId="478"/>
          <ac:grpSpMkLst>
            <pc:docMk/>
            <pc:sldMk cId="3414117450" sldId="320"/>
            <ac:grpSpMk id="8" creationId="{DC8E4E68-C2F7-BE76-3862-283F1726CA8F}"/>
          </ac:grpSpMkLst>
        </pc:grpChg>
        <pc:picChg chg="mod">
          <ac:chgData name="Luis Enrique Garrido López" userId="f42cccb0-40a9-4a3e-96fc-13d53be6c365" providerId="ADAL" clId="{C3C6B90A-6FB3-4180-AB5A-65593A9CF2C1}" dt="2022-10-04T15:33:59.103" v="1583" actId="1076"/>
          <ac:picMkLst>
            <pc:docMk/>
            <pc:sldMk cId="3414117450" sldId="320"/>
            <ac:picMk id="5" creationId="{EA9BD6B6-031A-A5E5-4333-709A04F91ED4}"/>
          </ac:picMkLst>
        </pc:picChg>
        <pc:picChg chg="mod">
          <ac:chgData name="Luis Enrique Garrido López" userId="f42cccb0-40a9-4a3e-96fc-13d53be6c365" providerId="ADAL" clId="{C3C6B90A-6FB3-4180-AB5A-65593A9CF2C1}" dt="2022-10-04T15:33:45.727" v="1581" actId="1076"/>
          <ac:picMkLst>
            <pc:docMk/>
            <pc:sldMk cId="3414117450" sldId="320"/>
            <ac:picMk id="6" creationId="{E5404821-EDAB-4365-03D5-971D65462E4C}"/>
          </ac:picMkLst>
        </pc:picChg>
        <pc:picChg chg="mod">
          <ac:chgData name="Luis Enrique Garrido López" userId="f42cccb0-40a9-4a3e-96fc-13d53be6c365" providerId="ADAL" clId="{C3C6B90A-6FB3-4180-AB5A-65593A9CF2C1}" dt="2022-10-04T15:34:07.472" v="1584" actId="1076"/>
          <ac:picMkLst>
            <pc:docMk/>
            <pc:sldMk cId="3414117450" sldId="320"/>
            <ac:picMk id="7" creationId="{FFB6CD4F-9745-7EE6-497D-E03DDE961868}"/>
          </ac:picMkLst>
        </pc:picChg>
        <pc:picChg chg="mod ord">
          <ac:chgData name="Luis Enrique Garrido López" userId="f42cccb0-40a9-4a3e-96fc-13d53be6c365" providerId="ADAL" clId="{C3C6B90A-6FB3-4180-AB5A-65593A9CF2C1}" dt="2022-10-04T15:35:00.678" v="1602" actId="1076"/>
          <ac:picMkLst>
            <pc:docMk/>
            <pc:sldMk cId="3414117450" sldId="320"/>
            <ac:picMk id="17" creationId="{9B635228-9CE3-0341-6826-40282B97D359}"/>
          </ac:picMkLst>
        </pc:picChg>
        <pc:picChg chg="mod ord">
          <ac:chgData name="Luis Enrique Garrido López" userId="f42cccb0-40a9-4a3e-96fc-13d53be6c365" providerId="ADAL" clId="{C3C6B90A-6FB3-4180-AB5A-65593A9CF2C1}" dt="2022-10-04T15:35:37.794" v="1615" actId="1076"/>
          <ac:picMkLst>
            <pc:docMk/>
            <pc:sldMk cId="3414117450" sldId="320"/>
            <ac:picMk id="19" creationId="{CC33F99A-4550-508F-96D9-C15DBC1044A8}"/>
          </ac:picMkLst>
        </pc:picChg>
        <pc:picChg chg="mod ord">
          <ac:chgData name="Luis Enrique Garrido López" userId="f42cccb0-40a9-4a3e-96fc-13d53be6c365" providerId="ADAL" clId="{C3C6B90A-6FB3-4180-AB5A-65593A9CF2C1}" dt="2022-10-04T15:35:18.563" v="1608" actId="1076"/>
          <ac:picMkLst>
            <pc:docMk/>
            <pc:sldMk cId="3414117450" sldId="320"/>
            <ac:picMk id="21" creationId="{ADC9B7F2-F63C-DB2A-0826-C5C1B363AB02}"/>
          </ac:picMkLst>
        </pc:picChg>
        <pc:picChg chg="del">
          <ac:chgData name="Luis Enrique Garrido López" userId="f42cccb0-40a9-4a3e-96fc-13d53be6c365" providerId="ADAL" clId="{C3C6B90A-6FB3-4180-AB5A-65593A9CF2C1}" dt="2022-10-04T15:31:44.116" v="1548" actId="478"/>
          <ac:picMkLst>
            <pc:docMk/>
            <pc:sldMk cId="3414117450" sldId="320"/>
            <ac:picMk id="22" creationId="{0EBDF7F9-7F91-775D-3997-5A69E4F1DEBA}"/>
          </ac:picMkLst>
        </pc:picChg>
        <pc:picChg chg="del mod">
          <ac:chgData name="Luis Enrique Garrido López" userId="f42cccb0-40a9-4a3e-96fc-13d53be6c365" providerId="ADAL" clId="{C3C6B90A-6FB3-4180-AB5A-65593A9CF2C1}" dt="2022-10-04T15:35:44.686" v="1616" actId="478"/>
          <ac:picMkLst>
            <pc:docMk/>
            <pc:sldMk cId="3414117450" sldId="320"/>
            <ac:picMk id="23" creationId="{1656D5DD-3560-CAF3-E9D9-81669D66C92B}"/>
          </ac:picMkLst>
        </pc:picChg>
        <pc:cxnChg chg="del mod">
          <ac:chgData name="Luis Enrique Garrido López" userId="f42cccb0-40a9-4a3e-96fc-13d53be6c365" providerId="ADAL" clId="{C3C6B90A-6FB3-4180-AB5A-65593A9CF2C1}" dt="2022-10-04T15:31:43.092" v="1547" actId="478"/>
          <ac:cxnSpMkLst>
            <pc:docMk/>
            <pc:sldMk cId="3414117450" sldId="320"/>
            <ac:cxnSpMk id="12" creationId="{24239A36-CDB7-E153-E87B-1F01F19E688C}"/>
          </ac:cxnSpMkLst>
        </pc:cxnChg>
        <pc:cxnChg chg="del mod">
          <ac:chgData name="Luis Enrique Garrido López" userId="f42cccb0-40a9-4a3e-96fc-13d53be6c365" providerId="ADAL" clId="{C3C6B90A-6FB3-4180-AB5A-65593A9CF2C1}" dt="2022-10-04T15:31:47.980" v="1551" actId="478"/>
          <ac:cxnSpMkLst>
            <pc:docMk/>
            <pc:sldMk cId="3414117450" sldId="320"/>
            <ac:cxnSpMk id="13" creationId="{0DA263E0-92A8-40D1-480D-33ABE85BEF3E}"/>
          </ac:cxnSpMkLst>
        </pc:cxnChg>
        <pc:cxnChg chg="del mod">
          <ac:chgData name="Luis Enrique Garrido López" userId="f42cccb0-40a9-4a3e-96fc-13d53be6c365" providerId="ADAL" clId="{C3C6B90A-6FB3-4180-AB5A-65593A9CF2C1}" dt="2022-10-04T15:31:47.204" v="1550" actId="478"/>
          <ac:cxnSpMkLst>
            <pc:docMk/>
            <pc:sldMk cId="3414117450" sldId="320"/>
            <ac:cxnSpMk id="14" creationId="{2C849F64-1ED6-8717-CD4F-7606BA3D107F}"/>
          </ac:cxnSpMkLst>
        </pc:cxnChg>
        <pc:cxnChg chg="del mod">
          <ac:chgData name="Luis Enrique Garrido López" userId="f42cccb0-40a9-4a3e-96fc-13d53be6c365" providerId="ADAL" clId="{C3C6B90A-6FB3-4180-AB5A-65593A9CF2C1}" dt="2022-10-04T15:36:00.437" v="1619" actId="478"/>
          <ac:cxnSpMkLst>
            <pc:docMk/>
            <pc:sldMk cId="3414117450" sldId="320"/>
            <ac:cxnSpMk id="15" creationId="{905576D3-DA77-E45B-2BCF-0EBB3FCDA4E3}"/>
          </ac:cxnSpMkLst>
        </pc:cxnChg>
      </pc:sldChg>
      <pc:sldChg chg="add del">
        <pc:chgData name="Luis Enrique Garrido López" userId="f42cccb0-40a9-4a3e-96fc-13d53be6c365" providerId="ADAL" clId="{C3C6B90A-6FB3-4180-AB5A-65593A9CF2C1}" dt="2022-10-04T16:15:15.614" v="1861" actId="2696"/>
        <pc:sldMkLst>
          <pc:docMk/>
          <pc:sldMk cId="1633720332" sldId="321"/>
        </pc:sldMkLst>
      </pc:sldChg>
      <pc:sldChg chg="addSp delSp modSp add del mod delAnim modAnim">
        <pc:chgData name="Luis Enrique Garrido López" userId="f42cccb0-40a9-4a3e-96fc-13d53be6c365" providerId="ADAL" clId="{C3C6B90A-6FB3-4180-AB5A-65593A9CF2C1}" dt="2022-10-05T17:40:23.504" v="3566" actId="2696"/>
        <pc:sldMkLst>
          <pc:docMk/>
          <pc:sldMk cId="506814309" sldId="322"/>
        </pc:sldMkLst>
        <pc:spChg chg="mod">
          <ac:chgData name="Luis Enrique Garrido López" userId="f42cccb0-40a9-4a3e-96fc-13d53be6c365" providerId="ADAL" clId="{C3C6B90A-6FB3-4180-AB5A-65593A9CF2C1}" dt="2022-10-04T16:14:00.795" v="1805" actId="20577"/>
          <ac:spMkLst>
            <pc:docMk/>
            <pc:sldMk cId="506814309" sldId="322"/>
            <ac:spMk id="2" creationId="{C6FD1931-8AF6-56BA-5824-8481B8EDAC11}"/>
          </ac:spMkLst>
        </pc:spChg>
        <pc:spChg chg="add mod">
          <ac:chgData name="Luis Enrique Garrido López" userId="f42cccb0-40a9-4a3e-96fc-13d53be6c365" providerId="ADAL" clId="{C3C6B90A-6FB3-4180-AB5A-65593A9CF2C1}" dt="2022-10-04T19:42:58.666" v="2949" actId="20577"/>
          <ac:spMkLst>
            <pc:docMk/>
            <pc:sldMk cId="506814309" sldId="322"/>
            <ac:spMk id="3" creationId="{7E51BC4D-3A52-C058-B9D2-1A25DAC39841}"/>
          </ac:spMkLst>
        </pc:spChg>
        <pc:spChg chg="del mod">
          <ac:chgData name="Luis Enrique Garrido López" userId="f42cccb0-40a9-4a3e-96fc-13d53be6c365" providerId="ADAL" clId="{C3C6B90A-6FB3-4180-AB5A-65593A9CF2C1}" dt="2022-10-04T16:02:09.256" v="1642" actId="478"/>
          <ac:spMkLst>
            <pc:docMk/>
            <pc:sldMk cId="506814309" sldId="322"/>
            <ac:spMk id="9" creationId="{5614B773-2A95-48A9-CF55-9BD58509F987}"/>
          </ac:spMkLst>
        </pc:spChg>
        <pc:spChg chg="add mod">
          <ac:chgData name="Luis Enrique Garrido López" userId="f42cccb0-40a9-4a3e-96fc-13d53be6c365" providerId="ADAL" clId="{C3C6B90A-6FB3-4180-AB5A-65593A9CF2C1}" dt="2022-10-04T16:18:37.967" v="2045" actId="1076"/>
          <ac:spMkLst>
            <pc:docMk/>
            <pc:sldMk cId="506814309" sldId="322"/>
            <ac:spMk id="11" creationId="{826E0FBF-34F9-B67B-B2AE-1BFDE9E2C591}"/>
          </ac:spMkLst>
        </pc:spChg>
        <pc:spChg chg="add mod">
          <ac:chgData name="Luis Enrique Garrido López" userId="f42cccb0-40a9-4a3e-96fc-13d53be6c365" providerId="ADAL" clId="{C3C6B90A-6FB3-4180-AB5A-65593A9CF2C1}" dt="2022-10-04T19:42:35.120" v="2941" actId="1076"/>
          <ac:spMkLst>
            <pc:docMk/>
            <pc:sldMk cId="506814309" sldId="322"/>
            <ac:spMk id="12" creationId="{B0E8AE92-28F7-DE7F-D9D5-2053868E5238}"/>
          </ac:spMkLst>
        </pc:spChg>
        <pc:spChg chg="add mod">
          <ac:chgData name="Luis Enrique Garrido López" userId="f42cccb0-40a9-4a3e-96fc-13d53be6c365" providerId="ADAL" clId="{C3C6B90A-6FB3-4180-AB5A-65593A9CF2C1}" dt="2022-10-04T19:42:40.775" v="2942" actId="1076"/>
          <ac:spMkLst>
            <pc:docMk/>
            <pc:sldMk cId="506814309" sldId="322"/>
            <ac:spMk id="13" creationId="{B3EDA2E9-C891-9901-3E37-76F0628740C4}"/>
          </ac:spMkLst>
        </pc:spChg>
        <pc:picChg chg="add del mod">
          <ac:chgData name="Luis Enrique Garrido López" userId="f42cccb0-40a9-4a3e-96fc-13d53be6c365" providerId="ADAL" clId="{C3C6B90A-6FB3-4180-AB5A-65593A9CF2C1}" dt="2022-10-04T19:41:32.638" v="2927" actId="478"/>
          <ac:picMkLst>
            <pc:docMk/>
            <pc:sldMk cId="506814309" sldId="322"/>
            <ac:picMk id="4" creationId="{A3C597F3-0A37-DD91-ED49-0A044FC6BBFF}"/>
          </ac:picMkLst>
        </pc:picChg>
        <pc:picChg chg="add del mod">
          <ac:chgData name="Luis Enrique Garrido López" userId="f42cccb0-40a9-4a3e-96fc-13d53be6c365" providerId="ADAL" clId="{C3C6B90A-6FB3-4180-AB5A-65593A9CF2C1}" dt="2022-10-04T19:41:33.510" v="2928" actId="478"/>
          <ac:picMkLst>
            <pc:docMk/>
            <pc:sldMk cId="506814309" sldId="322"/>
            <ac:picMk id="5" creationId="{4449ECFA-D0FF-19F8-0E78-9F894D6CB563}"/>
          </ac:picMkLst>
        </pc:picChg>
        <pc:picChg chg="del">
          <ac:chgData name="Luis Enrique Garrido López" userId="f42cccb0-40a9-4a3e-96fc-13d53be6c365" providerId="ADAL" clId="{C3C6B90A-6FB3-4180-AB5A-65593A9CF2C1}" dt="2022-10-04T16:02:06.695" v="1639" actId="478"/>
          <ac:picMkLst>
            <pc:docMk/>
            <pc:sldMk cId="506814309" sldId="322"/>
            <ac:picMk id="6" creationId="{8E2C8534-11FC-DD8B-06BC-29CB6EB172D8}"/>
          </ac:picMkLst>
        </pc:picChg>
        <pc:picChg chg="del">
          <ac:chgData name="Luis Enrique Garrido López" userId="f42cccb0-40a9-4a3e-96fc-13d53be6c365" providerId="ADAL" clId="{C3C6B90A-6FB3-4180-AB5A-65593A9CF2C1}" dt="2022-10-04T16:02:06.344" v="1638" actId="478"/>
          <ac:picMkLst>
            <pc:docMk/>
            <pc:sldMk cId="506814309" sldId="322"/>
            <ac:picMk id="7" creationId="{C27C6A1C-408A-2DEA-F4DE-F9C14A8405A8}"/>
          </ac:picMkLst>
        </pc:picChg>
        <pc:picChg chg="del">
          <ac:chgData name="Luis Enrique Garrido López" userId="f42cccb0-40a9-4a3e-96fc-13d53be6c365" providerId="ADAL" clId="{C3C6B90A-6FB3-4180-AB5A-65593A9CF2C1}" dt="2022-10-04T16:02:07.080" v="1640" actId="478"/>
          <ac:picMkLst>
            <pc:docMk/>
            <pc:sldMk cId="506814309" sldId="322"/>
            <ac:picMk id="8" creationId="{F9FBC647-F96B-86B8-7371-D0CD9DBFB4E4}"/>
          </ac:picMkLst>
        </pc:picChg>
        <pc:picChg chg="add mod">
          <ac:chgData name="Luis Enrique Garrido López" userId="f42cccb0-40a9-4a3e-96fc-13d53be6c365" providerId="ADAL" clId="{C3C6B90A-6FB3-4180-AB5A-65593A9CF2C1}" dt="2022-10-04T16:18:58.598" v="2050" actId="1076"/>
          <ac:picMkLst>
            <pc:docMk/>
            <pc:sldMk cId="506814309" sldId="322"/>
            <ac:picMk id="10" creationId="{A0D5EAAF-856C-BFFD-126B-6B20E5F609E0}"/>
          </ac:picMkLst>
        </pc:picChg>
        <pc:picChg chg="add mod">
          <ac:chgData name="Luis Enrique Garrido López" userId="f42cccb0-40a9-4a3e-96fc-13d53be6c365" providerId="ADAL" clId="{C3C6B90A-6FB3-4180-AB5A-65593A9CF2C1}" dt="2022-10-04T19:42:25.795" v="2939" actId="1076"/>
          <ac:picMkLst>
            <pc:docMk/>
            <pc:sldMk cId="506814309" sldId="322"/>
            <ac:picMk id="14" creationId="{2780A631-0AD6-C927-D51D-0E919FD465F1}"/>
          </ac:picMkLst>
        </pc:picChg>
        <pc:picChg chg="add del mod">
          <ac:chgData name="Luis Enrique Garrido López" userId="f42cccb0-40a9-4a3e-96fc-13d53be6c365" providerId="ADAL" clId="{C3C6B90A-6FB3-4180-AB5A-65593A9CF2C1}" dt="2022-10-04T19:43:26.533" v="2950" actId="478"/>
          <ac:picMkLst>
            <pc:docMk/>
            <pc:sldMk cId="506814309" sldId="322"/>
            <ac:picMk id="15" creationId="{B3F7AF88-E51D-91EB-15E4-990E7FF878D6}"/>
          </ac:picMkLst>
        </pc:picChg>
        <pc:picChg chg="add mod modCrop">
          <ac:chgData name="Luis Enrique Garrido López" userId="f42cccb0-40a9-4a3e-96fc-13d53be6c365" providerId="ADAL" clId="{C3C6B90A-6FB3-4180-AB5A-65593A9CF2C1}" dt="2022-10-04T19:44:27.721" v="2961" actId="1076"/>
          <ac:picMkLst>
            <pc:docMk/>
            <pc:sldMk cId="506814309" sldId="322"/>
            <ac:picMk id="17" creationId="{83E7109C-93DC-74D1-15E4-DE4CDC0104AA}"/>
          </ac:picMkLst>
        </pc:picChg>
      </pc:sldChg>
      <pc:sldChg chg="addSp delSp modSp add del mod setBg">
        <pc:chgData name="Luis Enrique Garrido López" userId="f42cccb0-40a9-4a3e-96fc-13d53be6c365" providerId="ADAL" clId="{C3C6B90A-6FB3-4180-AB5A-65593A9CF2C1}" dt="2022-10-05T17:40:23.504" v="3566" actId="2696"/>
        <pc:sldMkLst>
          <pc:docMk/>
          <pc:sldMk cId="5254286" sldId="323"/>
        </pc:sldMkLst>
        <pc:spChg chg="mod">
          <ac:chgData name="Luis Enrique Garrido López" userId="f42cccb0-40a9-4a3e-96fc-13d53be6c365" providerId="ADAL" clId="{C3C6B90A-6FB3-4180-AB5A-65593A9CF2C1}" dt="2022-10-04T16:51:49.992" v="2133" actId="26606"/>
          <ac:spMkLst>
            <pc:docMk/>
            <pc:sldMk cId="5254286" sldId="323"/>
            <ac:spMk id="2" creationId="{C6FD1931-8AF6-56BA-5824-8481B8EDAC11}"/>
          </ac:spMkLst>
        </pc:spChg>
        <pc:spChg chg="add del">
          <ac:chgData name="Luis Enrique Garrido López" userId="f42cccb0-40a9-4a3e-96fc-13d53be6c365" providerId="ADAL" clId="{C3C6B90A-6FB3-4180-AB5A-65593A9CF2C1}" dt="2022-10-04T16:47:32.248" v="2099" actId="22"/>
          <ac:spMkLst>
            <pc:docMk/>
            <pc:sldMk cId="5254286" sldId="323"/>
            <ac:spMk id="4" creationId="{CF11B1C9-1342-E4E2-8CAE-E7CF30FFC946}"/>
          </ac:spMkLst>
        </pc:spChg>
        <pc:spChg chg="del mod">
          <ac:chgData name="Luis Enrique Garrido López" userId="f42cccb0-40a9-4a3e-96fc-13d53be6c365" providerId="ADAL" clId="{C3C6B90A-6FB3-4180-AB5A-65593A9CF2C1}" dt="2022-10-04T16:47:09.483" v="2063"/>
          <ac:spMkLst>
            <pc:docMk/>
            <pc:sldMk cId="5254286" sldId="323"/>
            <ac:spMk id="9" creationId="{5614B773-2A95-48A9-CF55-9BD58509F987}"/>
          </ac:spMkLst>
        </pc:spChg>
        <pc:spChg chg="add del">
          <ac:chgData name="Luis Enrique Garrido López" userId="f42cccb0-40a9-4a3e-96fc-13d53be6c365" providerId="ADAL" clId="{C3C6B90A-6FB3-4180-AB5A-65593A9CF2C1}" dt="2022-10-04T16:51:49.992" v="2133" actId="26606"/>
          <ac:spMkLst>
            <pc:docMk/>
            <pc:sldMk cId="5254286" sldId="323"/>
            <ac:spMk id="13" creationId="{1ED8053C-AF28-403A-90F2-67A100EDECE4}"/>
          </ac:spMkLst>
        </pc:spChg>
        <pc:spChg chg="add del">
          <ac:chgData name="Luis Enrique Garrido López" userId="f42cccb0-40a9-4a3e-96fc-13d53be6c365" providerId="ADAL" clId="{C3C6B90A-6FB3-4180-AB5A-65593A9CF2C1}" dt="2022-10-04T16:51:49.992" v="2133" actId="26606"/>
          <ac:spMkLst>
            <pc:docMk/>
            <pc:sldMk cId="5254286" sldId="323"/>
            <ac:spMk id="15" creationId="{F588A414-617F-4601-9AE3-621229A34D81}"/>
          </ac:spMkLst>
        </pc:spChg>
        <pc:spChg chg="add mod">
          <ac:chgData name="Luis Enrique Garrido López" userId="f42cccb0-40a9-4a3e-96fc-13d53be6c365" providerId="ADAL" clId="{C3C6B90A-6FB3-4180-AB5A-65593A9CF2C1}" dt="2022-10-04T16:58:14.710" v="2167" actId="207"/>
          <ac:spMkLst>
            <pc:docMk/>
            <pc:sldMk cId="5254286" sldId="323"/>
            <ac:spMk id="16" creationId="{481468E0-21C9-79CB-6D8B-C632019C66C3}"/>
          </ac:spMkLst>
        </pc:spChg>
        <pc:spChg chg="add mod">
          <ac:chgData name="Luis Enrique Garrido López" userId="f42cccb0-40a9-4a3e-96fc-13d53be6c365" providerId="ADAL" clId="{C3C6B90A-6FB3-4180-AB5A-65593A9CF2C1}" dt="2022-10-04T16:58:14.710" v="2167" actId="207"/>
          <ac:spMkLst>
            <pc:docMk/>
            <pc:sldMk cId="5254286" sldId="323"/>
            <ac:spMk id="17" creationId="{40D030B3-4200-28E9-C8CE-F7DD555D3792}"/>
          </ac:spMkLst>
        </pc:spChg>
        <pc:spChg chg="add mod">
          <ac:chgData name="Luis Enrique Garrido López" userId="f42cccb0-40a9-4a3e-96fc-13d53be6c365" providerId="ADAL" clId="{C3C6B90A-6FB3-4180-AB5A-65593A9CF2C1}" dt="2022-10-04T19:30:47.340" v="2838" actId="207"/>
          <ac:spMkLst>
            <pc:docMk/>
            <pc:sldMk cId="5254286" sldId="323"/>
            <ac:spMk id="18" creationId="{7876C5D6-4FC8-84EC-6B46-92D42F24591E}"/>
          </ac:spMkLst>
        </pc:spChg>
        <pc:spChg chg="add mod">
          <ac:chgData name="Luis Enrique Garrido López" userId="f42cccb0-40a9-4a3e-96fc-13d53be6c365" providerId="ADAL" clId="{C3C6B90A-6FB3-4180-AB5A-65593A9CF2C1}" dt="2022-10-04T16:58:14.710" v="2167" actId="207"/>
          <ac:spMkLst>
            <pc:docMk/>
            <pc:sldMk cId="5254286" sldId="323"/>
            <ac:spMk id="19" creationId="{E99860BF-AB86-DE1F-7C6F-F1B451B276A9}"/>
          </ac:spMkLst>
        </pc:spChg>
        <pc:picChg chg="mod">
          <ac:chgData name="Luis Enrique Garrido López" userId="f42cccb0-40a9-4a3e-96fc-13d53be6c365" providerId="ADAL" clId="{C3C6B90A-6FB3-4180-AB5A-65593A9CF2C1}" dt="2022-10-04T16:54:59.553" v="2161" actId="1076"/>
          <ac:picMkLst>
            <pc:docMk/>
            <pc:sldMk cId="5254286" sldId="323"/>
            <ac:picMk id="6" creationId="{8E2C8534-11FC-DD8B-06BC-29CB6EB172D8}"/>
          </ac:picMkLst>
        </pc:picChg>
        <pc:picChg chg="mod ord">
          <ac:chgData name="Luis Enrique Garrido López" userId="f42cccb0-40a9-4a3e-96fc-13d53be6c365" providerId="ADAL" clId="{C3C6B90A-6FB3-4180-AB5A-65593A9CF2C1}" dt="2022-10-04T16:54:47.493" v="2155" actId="1076"/>
          <ac:picMkLst>
            <pc:docMk/>
            <pc:sldMk cId="5254286" sldId="323"/>
            <ac:picMk id="7" creationId="{C27C6A1C-408A-2DEA-F4DE-F9C14A8405A8}"/>
          </ac:picMkLst>
        </pc:picChg>
        <pc:picChg chg="mod ord">
          <ac:chgData name="Luis Enrique Garrido López" userId="f42cccb0-40a9-4a3e-96fc-13d53be6c365" providerId="ADAL" clId="{C3C6B90A-6FB3-4180-AB5A-65593A9CF2C1}" dt="2022-10-04T16:54:52.436" v="2158" actId="1076"/>
          <ac:picMkLst>
            <pc:docMk/>
            <pc:sldMk cId="5254286" sldId="323"/>
            <ac:picMk id="8" creationId="{F9FBC647-F96B-86B8-7371-D0CD9DBFB4E4}"/>
          </ac:picMkLst>
        </pc:picChg>
        <pc:picChg chg="add del mod">
          <ac:chgData name="Luis Enrique Garrido López" userId="f42cccb0-40a9-4a3e-96fc-13d53be6c365" providerId="ADAL" clId="{C3C6B90A-6FB3-4180-AB5A-65593A9CF2C1}" dt="2022-10-04T16:49:56.673" v="2114" actId="478"/>
          <ac:picMkLst>
            <pc:docMk/>
            <pc:sldMk cId="5254286" sldId="323"/>
            <ac:picMk id="10" creationId="{EC3B817F-404B-DEDC-CCFA-422630FC3D71}"/>
          </ac:picMkLst>
        </pc:picChg>
        <pc:picChg chg="add del mod">
          <ac:chgData name="Luis Enrique Garrido López" userId="f42cccb0-40a9-4a3e-96fc-13d53be6c365" providerId="ADAL" clId="{C3C6B90A-6FB3-4180-AB5A-65593A9CF2C1}" dt="2022-10-04T16:49:56.193" v="2113" actId="478"/>
          <ac:picMkLst>
            <pc:docMk/>
            <pc:sldMk cId="5254286" sldId="323"/>
            <ac:picMk id="12" creationId="{94558D1A-389B-7429-D642-57EC3B2A56BA}"/>
          </ac:picMkLst>
        </pc:picChg>
        <pc:picChg chg="add del mod">
          <ac:chgData name="Luis Enrique Garrido López" userId="f42cccb0-40a9-4a3e-96fc-13d53be6c365" providerId="ADAL" clId="{C3C6B90A-6FB3-4180-AB5A-65593A9CF2C1}" dt="2022-10-04T16:50:02.305" v="2117" actId="478"/>
          <ac:picMkLst>
            <pc:docMk/>
            <pc:sldMk cId="5254286" sldId="323"/>
            <ac:picMk id="14" creationId="{1C32106E-DA46-401C-6C5B-5267BB6452CD}"/>
          </ac:picMkLst>
        </pc:picChg>
        <pc:picChg chg="add mod">
          <ac:chgData name="Luis Enrique Garrido López" userId="f42cccb0-40a9-4a3e-96fc-13d53be6c365" providerId="ADAL" clId="{C3C6B90A-6FB3-4180-AB5A-65593A9CF2C1}" dt="2022-10-04T16:55:45.303" v="2166" actId="1076"/>
          <ac:picMkLst>
            <pc:docMk/>
            <pc:sldMk cId="5254286" sldId="323"/>
            <ac:picMk id="1026" creationId="{602A3516-C962-33FA-8BD4-9A7EE063671C}"/>
          </ac:picMkLst>
        </pc:picChg>
      </pc:sldChg>
      <pc:sldChg chg="addSp delSp modSp add del mod">
        <pc:chgData name="Luis Enrique Garrido López" userId="f42cccb0-40a9-4a3e-96fc-13d53be6c365" providerId="ADAL" clId="{C3C6B90A-6FB3-4180-AB5A-65593A9CF2C1}" dt="2022-10-04T18:18:06.260" v="2806" actId="2696"/>
        <pc:sldMkLst>
          <pc:docMk/>
          <pc:sldMk cId="656510161" sldId="324"/>
        </pc:sldMkLst>
        <pc:spChg chg="add del mod">
          <ac:chgData name="Luis Enrique Garrido López" userId="f42cccb0-40a9-4a3e-96fc-13d53be6c365" providerId="ADAL" clId="{C3C6B90A-6FB3-4180-AB5A-65593A9CF2C1}" dt="2022-10-04T18:13:46.686" v="2763" actId="21"/>
          <ac:spMkLst>
            <pc:docMk/>
            <pc:sldMk cId="656510161" sldId="324"/>
            <ac:spMk id="5" creationId="{53DB9008-B85B-CD23-823B-24FAB4E94596}"/>
          </ac:spMkLst>
        </pc:spChg>
        <pc:spChg chg="add del mod">
          <ac:chgData name="Luis Enrique Garrido López" userId="f42cccb0-40a9-4a3e-96fc-13d53be6c365" providerId="ADAL" clId="{C3C6B90A-6FB3-4180-AB5A-65593A9CF2C1}" dt="2022-10-04T18:13:46.686" v="2763" actId="21"/>
          <ac:spMkLst>
            <pc:docMk/>
            <pc:sldMk cId="656510161" sldId="324"/>
            <ac:spMk id="9" creationId="{AF83548B-B8DC-C7A1-DBBD-8C07286E9404}"/>
          </ac:spMkLst>
        </pc:spChg>
        <pc:spChg chg="add del mod">
          <ac:chgData name="Luis Enrique Garrido López" userId="f42cccb0-40a9-4a3e-96fc-13d53be6c365" providerId="ADAL" clId="{C3C6B90A-6FB3-4180-AB5A-65593A9CF2C1}" dt="2022-10-04T18:13:46.686" v="2763" actId="21"/>
          <ac:spMkLst>
            <pc:docMk/>
            <pc:sldMk cId="656510161" sldId="324"/>
            <ac:spMk id="10" creationId="{84EB2251-F6BB-BCA0-7DA2-651569C89C94}"/>
          </ac:spMkLst>
        </pc:spChg>
        <pc:spChg chg="add del mod">
          <ac:chgData name="Luis Enrique Garrido López" userId="f42cccb0-40a9-4a3e-96fc-13d53be6c365" providerId="ADAL" clId="{C3C6B90A-6FB3-4180-AB5A-65593A9CF2C1}" dt="2022-10-04T18:13:46.686" v="2763" actId="21"/>
          <ac:spMkLst>
            <pc:docMk/>
            <pc:sldMk cId="656510161" sldId="324"/>
            <ac:spMk id="11" creationId="{0AB81B89-7B07-9E08-EA8B-2FF9EEE7FF18}"/>
          </ac:spMkLst>
        </pc:spChg>
        <pc:spChg chg="add del mod">
          <ac:chgData name="Luis Enrique Garrido López" userId="f42cccb0-40a9-4a3e-96fc-13d53be6c365" providerId="ADAL" clId="{C3C6B90A-6FB3-4180-AB5A-65593A9CF2C1}" dt="2022-10-04T18:13:46.686" v="2763" actId="21"/>
          <ac:spMkLst>
            <pc:docMk/>
            <pc:sldMk cId="656510161" sldId="324"/>
            <ac:spMk id="12" creationId="{71A69FF2-E33B-CD12-0C50-695CC262F5B9}"/>
          </ac:spMkLst>
        </pc:spChg>
        <pc:picChg chg="add del mod">
          <ac:chgData name="Luis Enrique Garrido López" userId="f42cccb0-40a9-4a3e-96fc-13d53be6c365" providerId="ADAL" clId="{C3C6B90A-6FB3-4180-AB5A-65593A9CF2C1}" dt="2022-10-04T18:13:46.686" v="2763" actId="21"/>
          <ac:picMkLst>
            <pc:docMk/>
            <pc:sldMk cId="656510161" sldId="324"/>
            <ac:picMk id="4" creationId="{B20A1CEA-00B8-707F-F1FC-523020DEF5F9}"/>
          </ac:picMkLst>
        </pc:picChg>
        <pc:picChg chg="del">
          <ac:chgData name="Luis Enrique Garrido López" userId="f42cccb0-40a9-4a3e-96fc-13d53be6c365" providerId="ADAL" clId="{C3C6B90A-6FB3-4180-AB5A-65593A9CF2C1}" dt="2022-10-04T16:50:46.691" v="2121" actId="478"/>
          <ac:picMkLst>
            <pc:docMk/>
            <pc:sldMk cId="656510161" sldId="324"/>
            <ac:picMk id="6" creationId="{8E2C8534-11FC-DD8B-06BC-29CB6EB172D8}"/>
          </ac:picMkLst>
        </pc:picChg>
        <pc:picChg chg="del">
          <ac:chgData name="Luis Enrique Garrido López" userId="f42cccb0-40a9-4a3e-96fc-13d53be6c365" providerId="ADAL" clId="{C3C6B90A-6FB3-4180-AB5A-65593A9CF2C1}" dt="2022-10-04T16:50:45.859" v="2119" actId="478"/>
          <ac:picMkLst>
            <pc:docMk/>
            <pc:sldMk cId="656510161" sldId="324"/>
            <ac:picMk id="7" creationId="{C27C6A1C-408A-2DEA-F4DE-F9C14A8405A8}"/>
          </ac:picMkLst>
        </pc:picChg>
        <pc:picChg chg="del">
          <ac:chgData name="Luis Enrique Garrido López" userId="f42cccb0-40a9-4a3e-96fc-13d53be6c365" providerId="ADAL" clId="{C3C6B90A-6FB3-4180-AB5A-65593A9CF2C1}" dt="2022-10-04T16:50:46.259" v="2120" actId="478"/>
          <ac:picMkLst>
            <pc:docMk/>
            <pc:sldMk cId="656510161" sldId="324"/>
            <ac:picMk id="8" creationId="{F9FBC647-F96B-86B8-7371-D0CD9DBFB4E4}"/>
          </ac:picMkLst>
        </pc:picChg>
      </pc:sldChg>
      <pc:sldChg chg="addSp delSp modSp add del mod">
        <pc:chgData name="Luis Enrique Garrido López" userId="f42cccb0-40a9-4a3e-96fc-13d53be6c365" providerId="ADAL" clId="{C3C6B90A-6FB3-4180-AB5A-65593A9CF2C1}" dt="2022-10-04T20:22:26.215" v="3128" actId="2696"/>
        <pc:sldMkLst>
          <pc:docMk/>
          <pc:sldMk cId="3386965320" sldId="325"/>
        </pc:sldMkLst>
        <pc:spChg chg="mod">
          <ac:chgData name="Luis Enrique Garrido López" userId="f42cccb0-40a9-4a3e-96fc-13d53be6c365" providerId="ADAL" clId="{C3C6B90A-6FB3-4180-AB5A-65593A9CF2C1}" dt="2022-10-04T19:49:09.368" v="2969" actId="1076"/>
          <ac:spMkLst>
            <pc:docMk/>
            <pc:sldMk cId="3386965320" sldId="325"/>
            <ac:spMk id="9" creationId="{5614B773-2A95-48A9-CF55-9BD58509F987}"/>
          </ac:spMkLst>
        </pc:spChg>
        <pc:spChg chg="del">
          <ac:chgData name="Luis Enrique Garrido López" userId="f42cccb0-40a9-4a3e-96fc-13d53be6c365" providerId="ADAL" clId="{C3C6B90A-6FB3-4180-AB5A-65593A9CF2C1}" dt="2022-10-04T17:13:32.288" v="2621" actId="478"/>
          <ac:spMkLst>
            <pc:docMk/>
            <pc:sldMk cId="3386965320" sldId="325"/>
            <ac:spMk id="11" creationId="{FBD94E64-5B3D-B7CF-682E-09E45C2787E8}"/>
          </ac:spMkLst>
        </pc:spChg>
        <pc:spChg chg="add mod">
          <ac:chgData name="Luis Enrique Garrido López" userId="f42cccb0-40a9-4a3e-96fc-13d53be6c365" providerId="ADAL" clId="{C3C6B90A-6FB3-4180-AB5A-65593A9CF2C1}" dt="2022-10-04T17:24:59.139" v="2720" actId="1076"/>
          <ac:spMkLst>
            <pc:docMk/>
            <pc:sldMk cId="3386965320" sldId="325"/>
            <ac:spMk id="24" creationId="{F8DF99A3-3D7D-DD93-FC6B-0579BC343FEE}"/>
          </ac:spMkLst>
        </pc:spChg>
        <pc:spChg chg="add mod">
          <ac:chgData name="Luis Enrique Garrido López" userId="f42cccb0-40a9-4a3e-96fc-13d53be6c365" providerId="ADAL" clId="{C3C6B90A-6FB3-4180-AB5A-65593A9CF2C1}" dt="2022-10-04T17:25:04.358" v="2722" actId="1076"/>
          <ac:spMkLst>
            <pc:docMk/>
            <pc:sldMk cId="3386965320" sldId="325"/>
            <ac:spMk id="25" creationId="{D5214CA7-FE55-4CBE-B0CD-21D9A124BF0D}"/>
          </ac:spMkLst>
        </pc:spChg>
        <pc:spChg chg="add mod">
          <ac:chgData name="Luis Enrique Garrido López" userId="f42cccb0-40a9-4a3e-96fc-13d53be6c365" providerId="ADAL" clId="{C3C6B90A-6FB3-4180-AB5A-65593A9CF2C1}" dt="2022-10-04T17:25:13.396" v="2724" actId="1076"/>
          <ac:spMkLst>
            <pc:docMk/>
            <pc:sldMk cId="3386965320" sldId="325"/>
            <ac:spMk id="26" creationId="{F3953158-C7D2-1F5D-36FB-A9DAC622E2E4}"/>
          </ac:spMkLst>
        </pc:spChg>
        <pc:spChg chg="add mod">
          <ac:chgData name="Luis Enrique Garrido López" userId="f42cccb0-40a9-4a3e-96fc-13d53be6c365" providerId="ADAL" clId="{C3C6B90A-6FB3-4180-AB5A-65593A9CF2C1}" dt="2022-10-04T17:25:18.703" v="2726" actId="1076"/>
          <ac:spMkLst>
            <pc:docMk/>
            <pc:sldMk cId="3386965320" sldId="325"/>
            <ac:spMk id="27" creationId="{C6007A89-6DC4-00AC-D77B-F439FDD4F2F3}"/>
          </ac:spMkLst>
        </pc:spChg>
        <pc:picChg chg="add mod">
          <ac:chgData name="Luis Enrique Garrido López" userId="f42cccb0-40a9-4a3e-96fc-13d53be6c365" providerId="ADAL" clId="{C3C6B90A-6FB3-4180-AB5A-65593A9CF2C1}" dt="2022-10-04T17:21:38.576" v="2701" actId="1076"/>
          <ac:picMkLst>
            <pc:docMk/>
            <pc:sldMk cId="3386965320" sldId="325"/>
            <ac:picMk id="4" creationId="{5503E655-8D5F-93AC-A7CB-47BD5B2D6A27}"/>
          </ac:picMkLst>
        </pc:picChg>
        <pc:picChg chg="add mod">
          <ac:chgData name="Luis Enrique Garrido López" userId="f42cccb0-40a9-4a3e-96fc-13d53be6c365" providerId="ADAL" clId="{C3C6B90A-6FB3-4180-AB5A-65593A9CF2C1}" dt="2022-10-04T17:22:30.320" v="2713" actId="207"/>
          <ac:picMkLst>
            <pc:docMk/>
            <pc:sldMk cId="3386965320" sldId="325"/>
            <ac:picMk id="6" creationId="{FE9A4181-2132-BF73-E35D-FE5DAB043B24}"/>
          </ac:picMkLst>
        </pc:picChg>
        <pc:picChg chg="add mod">
          <ac:chgData name="Luis Enrique Garrido López" userId="f42cccb0-40a9-4a3e-96fc-13d53be6c365" providerId="ADAL" clId="{C3C6B90A-6FB3-4180-AB5A-65593A9CF2C1}" dt="2022-10-04T17:21:46.566" v="2703" actId="1076"/>
          <ac:picMkLst>
            <pc:docMk/>
            <pc:sldMk cId="3386965320" sldId="325"/>
            <ac:picMk id="8" creationId="{761698CB-0BFA-3B2B-107F-1E7F2D70987D}"/>
          </ac:picMkLst>
        </pc:picChg>
        <pc:picChg chg="add mod">
          <ac:chgData name="Luis Enrique Garrido López" userId="f42cccb0-40a9-4a3e-96fc-13d53be6c365" providerId="ADAL" clId="{C3C6B90A-6FB3-4180-AB5A-65593A9CF2C1}" dt="2022-10-04T17:21:42.248" v="2702" actId="1076"/>
          <ac:picMkLst>
            <pc:docMk/>
            <pc:sldMk cId="3386965320" sldId="325"/>
            <ac:picMk id="12" creationId="{05C98A8A-28F9-4F98-CF0B-C3DC17B4C3B9}"/>
          </ac:picMkLst>
        </pc:picChg>
        <pc:picChg chg="add del mod">
          <ac:chgData name="Luis Enrique Garrido López" userId="f42cccb0-40a9-4a3e-96fc-13d53be6c365" providerId="ADAL" clId="{C3C6B90A-6FB3-4180-AB5A-65593A9CF2C1}" dt="2022-10-04T17:17:49.251" v="2627" actId="21"/>
          <ac:picMkLst>
            <pc:docMk/>
            <pc:sldMk cId="3386965320" sldId="325"/>
            <ac:picMk id="14" creationId="{703C89EF-C969-32FD-6335-03AA32DB4505}"/>
          </ac:picMkLst>
        </pc:picChg>
        <pc:picChg chg="add mod">
          <ac:chgData name="Luis Enrique Garrido López" userId="f42cccb0-40a9-4a3e-96fc-13d53be6c365" providerId="ADAL" clId="{C3C6B90A-6FB3-4180-AB5A-65593A9CF2C1}" dt="2022-10-04T17:22:14.596" v="2712" actId="207"/>
          <ac:picMkLst>
            <pc:docMk/>
            <pc:sldMk cId="3386965320" sldId="325"/>
            <ac:picMk id="16" creationId="{9166C206-0EA3-B876-B147-B94FA2B9D1CF}"/>
          </ac:picMkLst>
        </pc:picChg>
        <pc:picChg chg="add del mod">
          <ac:chgData name="Luis Enrique Garrido López" userId="f42cccb0-40a9-4a3e-96fc-13d53be6c365" providerId="ADAL" clId="{C3C6B90A-6FB3-4180-AB5A-65593A9CF2C1}" dt="2022-10-04T17:20:39.639" v="2682" actId="478"/>
          <ac:picMkLst>
            <pc:docMk/>
            <pc:sldMk cId="3386965320" sldId="325"/>
            <ac:picMk id="17" creationId="{F4129A7A-6538-CDD3-8E83-AB9B9F003E4F}"/>
          </ac:picMkLst>
        </pc:picChg>
        <pc:picChg chg="add mod">
          <ac:chgData name="Luis Enrique Garrido López" userId="f42cccb0-40a9-4a3e-96fc-13d53be6c365" providerId="ADAL" clId="{C3C6B90A-6FB3-4180-AB5A-65593A9CF2C1}" dt="2022-10-04T17:21:38.576" v="2701" actId="1076"/>
          <ac:picMkLst>
            <pc:docMk/>
            <pc:sldMk cId="3386965320" sldId="325"/>
            <ac:picMk id="18" creationId="{65E0A419-D241-66D7-B78F-E27E1AFB7C3F}"/>
          </ac:picMkLst>
        </pc:picChg>
        <pc:picChg chg="add mod">
          <ac:chgData name="Luis Enrique Garrido López" userId="f42cccb0-40a9-4a3e-96fc-13d53be6c365" providerId="ADAL" clId="{C3C6B90A-6FB3-4180-AB5A-65593A9CF2C1}" dt="2022-10-04T17:21:38.576" v="2701" actId="1076"/>
          <ac:picMkLst>
            <pc:docMk/>
            <pc:sldMk cId="3386965320" sldId="325"/>
            <ac:picMk id="19" creationId="{9105AE96-D409-DEB3-40F5-0A1A3285CDBB}"/>
          </ac:picMkLst>
        </pc:picChg>
        <pc:picChg chg="add mod">
          <ac:chgData name="Luis Enrique Garrido López" userId="f42cccb0-40a9-4a3e-96fc-13d53be6c365" providerId="ADAL" clId="{C3C6B90A-6FB3-4180-AB5A-65593A9CF2C1}" dt="2022-10-04T17:21:46.566" v="2703" actId="1076"/>
          <ac:picMkLst>
            <pc:docMk/>
            <pc:sldMk cId="3386965320" sldId="325"/>
            <ac:picMk id="20" creationId="{A4C645DD-6D40-C827-9625-AAC5BE8B5A14}"/>
          </ac:picMkLst>
        </pc:picChg>
        <pc:picChg chg="add mod">
          <ac:chgData name="Luis Enrique Garrido López" userId="f42cccb0-40a9-4a3e-96fc-13d53be6c365" providerId="ADAL" clId="{C3C6B90A-6FB3-4180-AB5A-65593A9CF2C1}" dt="2022-10-04T17:21:53.975" v="2705" actId="1076"/>
          <ac:picMkLst>
            <pc:docMk/>
            <pc:sldMk cId="3386965320" sldId="325"/>
            <ac:picMk id="21" creationId="{57A008F1-A505-2AC4-140F-B8169AFA4E80}"/>
          </ac:picMkLst>
        </pc:picChg>
        <pc:picChg chg="add mod">
          <ac:chgData name="Luis Enrique Garrido López" userId="f42cccb0-40a9-4a3e-96fc-13d53be6c365" providerId="ADAL" clId="{C3C6B90A-6FB3-4180-AB5A-65593A9CF2C1}" dt="2022-10-04T17:21:53.975" v="2705" actId="1076"/>
          <ac:picMkLst>
            <pc:docMk/>
            <pc:sldMk cId="3386965320" sldId="325"/>
            <ac:picMk id="22" creationId="{608516B2-F8D9-9722-6232-DA4C78E43365}"/>
          </ac:picMkLst>
        </pc:picChg>
        <pc:picChg chg="add mod">
          <ac:chgData name="Luis Enrique Garrido López" userId="f42cccb0-40a9-4a3e-96fc-13d53be6c365" providerId="ADAL" clId="{C3C6B90A-6FB3-4180-AB5A-65593A9CF2C1}" dt="2022-10-04T17:22:36.671" v="2715" actId="1076"/>
          <ac:picMkLst>
            <pc:docMk/>
            <pc:sldMk cId="3386965320" sldId="325"/>
            <ac:picMk id="23" creationId="{942DC58C-699A-63E4-49E9-F119BAA8872F}"/>
          </ac:picMkLst>
        </pc:picChg>
      </pc:sldChg>
      <pc:sldChg chg="addSp delSp modSp add del mod">
        <pc:chgData name="Luis Enrique Garrido López" userId="f42cccb0-40a9-4a3e-96fc-13d53be6c365" providerId="ADAL" clId="{C3C6B90A-6FB3-4180-AB5A-65593A9CF2C1}" dt="2022-10-04T18:18:08.444" v="2807" actId="2696"/>
        <pc:sldMkLst>
          <pc:docMk/>
          <pc:sldMk cId="2551124006" sldId="326"/>
        </pc:sldMkLst>
        <pc:spChg chg="del">
          <ac:chgData name="Luis Enrique Garrido López" userId="f42cccb0-40a9-4a3e-96fc-13d53be6c365" providerId="ADAL" clId="{C3C6B90A-6FB3-4180-AB5A-65593A9CF2C1}" dt="2022-10-04T17:34:22.836" v="2735" actId="478"/>
          <ac:spMkLst>
            <pc:docMk/>
            <pc:sldMk cId="2551124006" sldId="326"/>
            <ac:spMk id="5" creationId="{53DB9008-B85B-CD23-823B-24FAB4E94596}"/>
          </ac:spMkLst>
        </pc:spChg>
        <pc:spChg chg="add del mod">
          <ac:chgData name="Luis Enrique Garrido López" userId="f42cccb0-40a9-4a3e-96fc-13d53be6c365" providerId="ADAL" clId="{C3C6B90A-6FB3-4180-AB5A-65593A9CF2C1}" dt="2022-10-04T18:14:50.089" v="2784" actId="21"/>
          <ac:spMkLst>
            <pc:docMk/>
            <pc:sldMk cId="2551124006" sldId="326"/>
            <ac:spMk id="7" creationId="{E0537F7C-0F4A-16AC-E10B-8B6F4187A062}"/>
          </ac:spMkLst>
        </pc:spChg>
        <pc:spChg chg="add del mod">
          <ac:chgData name="Luis Enrique Garrido López" userId="f42cccb0-40a9-4a3e-96fc-13d53be6c365" providerId="ADAL" clId="{C3C6B90A-6FB3-4180-AB5A-65593A9CF2C1}" dt="2022-10-04T18:14:50.089" v="2784" actId="21"/>
          <ac:spMkLst>
            <pc:docMk/>
            <pc:sldMk cId="2551124006" sldId="326"/>
            <ac:spMk id="8" creationId="{9E2A7851-C665-CCBF-5B2F-B884FCF3B6ED}"/>
          </ac:spMkLst>
        </pc:spChg>
        <pc:spChg chg="del">
          <ac:chgData name="Luis Enrique Garrido López" userId="f42cccb0-40a9-4a3e-96fc-13d53be6c365" providerId="ADAL" clId="{C3C6B90A-6FB3-4180-AB5A-65593A9CF2C1}" dt="2022-10-04T17:34:22.836" v="2735" actId="478"/>
          <ac:spMkLst>
            <pc:docMk/>
            <pc:sldMk cId="2551124006" sldId="326"/>
            <ac:spMk id="9" creationId="{AF83548B-B8DC-C7A1-DBBD-8C07286E9404}"/>
          </ac:spMkLst>
        </pc:spChg>
        <pc:spChg chg="del">
          <ac:chgData name="Luis Enrique Garrido López" userId="f42cccb0-40a9-4a3e-96fc-13d53be6c365" providerId="ADAL" clId="{C3C6B90A-6FB3-4180-AB5A-65593A9CF2C1}" dt="2022-10-04T17:34:22.836" v="2735" actId="478"/>
          <ac:spMkLst>
            <pc:docMk/>
            <pc:sldMk cId="2551124006" sldId="326"/>
            <ac:spMk id="10" creationId="{84EB2251-F6BB-BCA0-7DA2-651569C89C94}"/>
          </ac:spMkLst>
        </pc:spChg>
        <pc:spChg chg="del">
          <ac:chgData name="Luis Enrique Garrido López" userId="f42cccb0-40a9-4a3e-96fc-13d53be6c365" providerId="ADAL" clId="{C3C6B90A-6FB3-4180-AB5A-65593A9CF2C1}" dt="2022-10-04T17:34:22.836" v="2735" actId="478"/>
          <ac:spMkLst>
            <pc:docMk/>
            <pc:sldMk cId="2551124006" sldId="326"/>
            <ac:spMk id="11" creationId="{0AB81B89-7B07-9E08-EA8B-2FF9EEE7FF18}"/>
          </ac:spMkLst>
        </pc:spChg>
        <pc:spChg chg="del">
          <ac:chgData name="Luis Enrique Garrido López" userId="f42cccb0-40a9-4a3e-96fc-13d53be6c365" providerId="ADAL" clId="{C3C6B90A-6FB3-4180-AB5A-65593A9CF2C1}" dt="2022-10-04T17:34:22.836" v="2735" actId="478"/>
          <ac:spMkLst>
            <pc:docMk/>
            <pc:sldMk cId="2551124006" sldId="326"/>
            <ac:spMk id="12" creationId="{71A69FF2-E33B-CD12-0C50-695CC262F5B9}"/>
          </ac:spMkLst>
        </pc:spChg>
        <pc:spChg chg="add del mod">
          <ac:chgData name="Luis Enrique Garrido López" userId="f42cccb0-40a9-4a3e-96fc-13d53be6c365" providerId="ADAL" clId="{C3C6B90A-6FB3-4180-AB5A-65593A9CF2C1}" dt="2022-10-04T17:36:24.081" v="2760" actId="478"/>
          <ac:spMkLst>
            <pc:docMk/>
            <pc:sldMk cId="2551124006" sldId="326"/>
            <ac:spMk id="13" creationId="{1E644D61-B205-C77F-586B-AFB7F0A194A7}"/>
          </ac:spMkLst>
        </pc:spChg>
        <pc:picChg chg="del">
          <ac:chgData name="Luis Enrique Garrido López" userId="f42cccb0-40a9-4a3e-96fc-13d53be6c365" providerId="ADAL" clId="{C3C6B90A-6FB3-4180-AB5A-65593A9CF2C1}" dt="2022-10-04T17:34:17.788" v="2732" actId="478"/>
          <ac:picMkLst>
            <pc:docMk/>
            <pc:sldMk cId="2551124006" sldId="326"/>
            <ac:picMk id="4" creationId="{B20A1CEA-00B8-707F-F1FC-523020DEF5F9}"/>
          </ac:picMkLst>
        </pc:picChg>
        <pc:picChg chg="add del mod modCrop">
          <ac:chgData name="Luis Enrique Garrido López" userId="f42cccb0-40a9-4a3e-96fc-13d53be6c365" providerId="ADAL" clId="{C3C6B90A-6FB3-4180-AB5A-65593A9CF2C1}" dt="2022-10-04T18:14:50.089" v="2784" actId="21"/>
          <ac:picMkLst>
            <pc:docMk/>
            <pc:sldMk cId="2551124006" sldId="326"/>
            <ac:picMk id="6" creationId="{B37DF8C7-289B-5714-8601-94F4A2978881}"/>
          </ac:picMkLst>
        </pc:picChg>
      </pc:sldChg>
      <pc:sldChg chg="addSp delSp modSp add del mod">
        <pc:chgData name="Luis Enrique Garrido López" userId="f42cccb0-40a9-4a3e-96fc-13d53be6c365" providerId="ADAL" clId="{C3C6B90A-6FB3-4180-AB5A-65593A9CF2C1}" dt="2022-10-05T17:40:23.504" v="3566" actId="2696"/>
        <pc:sldMkLst>
          <pc:docMk/>
          <pc:sldMk cId="254565410" sldId="327"/>
        </pc:sldMkLst>
        <pc:spChg chg="del mod">
          <ac:chgData name="Luis Enrique Garrido López" userId="f42cccb0-40a9-4a3e-96fc-13d53be6c365" providerId="ADAL" clId="{C3C6B90A-6FB3-4180-AB5A-65593A9CF2C1}" dt="2022-10-04T18:14:02.656" v="2772" actId="478"/>
          <ac:spMkLst>
            <pc:docMk/>
            <pc:sldMk cId="254565410" sldId="327"/>
            <ac:spMk id="2" creationId="{D9A958BE-AA5F-973D-118B-3A66352DB29B}"/>
          </ac:spMkLst>
        </pc:spChg>
        <pc:spChg chg="del">
          <ac:chgData name="Luis Enrique Garrido López" userId="f42cccb0-40a9-4a3e-96fc-13d53be6c365" providerId="ADAL" clId="{C3C6B90A-6FB3-4180-AB5A-65593A9CF2C1}" dt="2022-10-04T18:13:55.108" v="2769" actId="478"/>
          <ac:spMkLst>
            <pc:docMk/>
            <pc:sldMk cId="254565410" sldId="327"/>
            <ac:spMk id="4" creationId="{7CFEF2AA-ABB6-98C6-F4EB-FBD5FFC7E010}"/>
          </ac:spMkLst>
        </pc:spChg>
        <pc:spChg chg="del">
          <ac:chgData name="Luis Enrique Garrido López" userId="f42cccb0-40a9-4a3e-96fc-13d53be6c365" providerId="ADAL" clId="{C3C6B90A-6FB3-4180-AB5A-65593A9CF2C1}" dt="2022-10-04T18:13:50.756" v="2764" actId="478"/>
          <ac:spMkLst>
            <pc:docMk/>
            <pc:sldMk cId="254565410" sldId="327"/>
            <ac:spMk id="5" creationId="{D8CF3BF1-4DFD-0446-164A-B8D257BB8924}"/>
          </ac:spMkLst>
        </pc:spChg>
        <pc:spChg chg="add del mod">
          <ac:chgData name="Luis Enrique Garrido López" userId="f42cccb0-40a9-4a3e-96fc-13d53be6c365" providerId="ADAL" clId="{C3C6B90A-6FB3-4180-AB5A-65593A9CF2C1}" dt="2022-10-04T18:14:42.847" v="2779" actId="478"/>
          <ac:spMkLst>
            <pc:docMk/>
            <pc:sldMk cId="254565410" sldId="327"/>
            <ac:spMk id="10" creationId="{71FCEF53-D264-CCC8-75E3-49B431861483}"/>
          </ac:spMkLst>
        </pc:spChg>
        <pc:spChg chg="add del mod">
          <ac:chgData name="Luis Enrique Garrido López" userId="f42cccb0-40a9-4a3e-96fc-13d53be6c365" providerId="ADAL" clId="{C3C6B90A-6FB3-4180-AB5A-65593A9CF2C1}" dt="2022-10-04T18:14:43.462" v="2780" actId="478"/>
          <ac:spMkLst>
            <pc:docMk/>
            <pc:sldMk cId="254565410" sldId="327"/>
            <ac:spMk id="11" creationId="{2848E31E-72F9-964A-2328-8DCCA086B226}"/>
          </ac:spMkLst>
        </pc:spChg>
        <pc:spChg chg="add del mod">
          <ac:chgData name="Luis Enrique Garrido López" userId="f42cccb0-40a9-4a3e-96fc-13d53be6c365" providerId="ADAL" clId="{C3C6B90A-6FB3-4180-AB5A-65593A9CF2C1}" dt="2022-10-04T18:14:43.894" v="2781" actId="478"/>
          <ac:spMkLst>
            <pc:docMk/>
            <pc:sldMk cId="254565410" sldId="327"/>
            <ac:spMk id="12" creationId="{BAF4E3D3-3562-423A-0AFD-919BA34E52E8}"/>
          </ac:spMkLst>
        </pc:spChg>
        <pc:spChg chg="add del mod">
          <ac:chgData name="Luis Enrique Garrido López" userId="f42cccb0-40a9-4a3e-96fc-13d53be6c365" providerId="ADAL" clId="{C3C6B90A-6FB3-4180-AB5A-65593A9CF2C1}" dt="2022-10-04T18:14:44.486" v="2782" actId="478"/>
          <ac:spMkLst>
            <pc:docMk/>
            <pc:sldMk cId="254565410" sldId="327"/>
            <ac:spMk id="13" creationId="{AC77367A-2E35-519D-7D84-7F45B34CA7B5}"/>
          </ac:spMkLst>
        </pc:spChg>
        <pc:spChg chg="add del mod">
          <ac:chgData name="Luis Enrique Garrido López" userId="f42cccb0-40a9-4a3e-96fc-13d53be6c365" providerId="ADAL" clId="{C3C6B90A-6FB3-4180-AB5A-65593A9CF2C1}" dt="2022-10-04T18:14:44.958" v="2783" actId="478"/>
          <ac:spMkLst>
            <pc:docMk/>
            <pc:sldMk cId="254565410" sldId="327"/>
            <ac:spMk id="14" creationId="{F2719E46-B64F-F579-E19B-F422A222347D}"/>
          </ac:spMkLst>
        </pc:spChg>
        <pc:spChg chg="add del mod">
          <ac:chgData name="Luis Enrique Garrido López" userId="f42cccb0-40a9-4a3e-96fc-13d53be6c365" providerId="ADAL" clId="{C3C6B90A-6FB3-4180-AB5A-65593A9CF2C1}" dt="2022-10-04T18:14:20.645" v="2774" actId="478"/>
          <ac:spMkLst>
            <pc:docMk/>
            <pc:sldMk cId="254565410" sldId="327"/>
            <ac:spMk id="16" creationId="{1E86EFDA-CB0E-E1D8-883A-EA54B4306976}"/>
          </ac:spMkLst>
        </pc:spChg>
        <pc:spChg chg="add mod">
          <ac:chgData name="Luis Enrique Garrido López" userId="f42cccb0-40a9-4a3e-96fc-13d53be6c365" providerId="ADAL" clId="{C3C6B90A-6FB3-4180-AB5A-65593A9CF2C1}" dt="2022-10-04T18:16:45.389" v="2805" actId="1076"/>
          <ac:spMkLst>
            <pc:docMk/>
            <pc:sldMk cId="254565410" sldId="327"/>
            <ac:spMk id="18" creationId="{AA8877C5-AA87-1E06-9F8B-F1BBA2E2E430}"/>
          </ac:spMkLst>
        </pc:spChg>
        <pc:spChg chg="add mod">
          <ac:chgData name="Luis Enrique Garrido López" userId="f42cccb0-40a9-4a3e-96fc-13d53be6c365" providerId="ADAL" clId="{C3C6B90A-6FB3-4180-AB5A-65593A9CF2C1}" dt="2022-10-04T18:16:41.082" v="2804" actId="1076"/>
          <ac:spMkLst>
            <pc:docMk/>
            <pc:sldMk cId="254565410" sldId="327"/>
            <ac:spMk id="19" creationId="{9BE0EEDA-D659-3DF3-2F42-5D2BB0232C79}"/>
          </ac:spMkLst>
        </pc:spChg>
        <pc:picChg chg="add del mod">
          <ac:chgData name="Luis Enrique Garrido López" userId="f42cccb0-40a9-4a3e-96fc-13d53be6c365" providerId="ADAL" clId="{C3C6B90A-6FB3-4180-AB5A-65593A9CF2C1}" dt="2022-10-04T18:14:41.878" v="2778" actId="478"/>
          <ac:picMkLst>
            <pc:docMk/>
            <pc:sldMk cId="254565410" sldId="327"/>
            <ac:picMk id="3" creationId="{D3650942-0E3E-9F5F-A91B-80FF3122C373}"/>
          </ac:picMkLst>
        </pc:picChg>
        <pc:picChg chg="del">
          <ac:chgData name="Luis Enrique Garrido López" userId="f42cccb0-40a9-4a3e-96fc-13d53be6c365" providerId="ADAL" clId="{C3C6B90A-6FB3-4180-AB5A-65593A9CF2C1}" dt="2022-10-04T18:13:51.287" v="2765" actId="478"/>
          <ac:picMkLst>
            <pc:docMk/>
            <pc:sldMk cId="254565410" sldId="327"/>
            <ac:picMk id="6" creationId="{8F94709F-50FB-5277-EADB-0648796DCC11}"/>
          </ac:picMkLst>
        </pc:picChg>
        <pc:picChg chg="del">
          <ac:chgData name="Luis Enrique Garrido López" userId="f42cccb0-40a9-4a3e-96fc-13d53be6c365" providerId="ADAL" clId="{C3C6B90A-6FB3-4180-AB5A-65593A9CF2C1}" dt="2022-10-04T18:13:52.956" v="2768" actId="478"/>
          <ac:picMkLst>
            <pc:docMk/>
            <pc:sldMk cId="254565410" sldId="327"/>
            <ac:picMk id="7" creationId="{88F2A9FA-FBEF-0C4F-C2A7-F99A29845235}"/>
          </ac:picMkLst>
        </pc:picChg>
        <pc:picChg chg="del">
          <ac:chgData name="Luis Enrique Garrido López" userId="f42cccb0-40a9-4a3e-96fc-13d53be6c365" providerId="ADAL" clId="{C3C6B90A-6FB3-4180-AB5A-65593A9CF2C1}" dt="2022-10-04T18:13:52.172" v="2767" actId="478"/>
          <ac:picMkLst>
            <pc:docMk/>
            <pc:sldMk cId="254565410" sldId="327"/>
            <ac:picMk id="8" creationId="{7E00E2B6-25CB-FAA9-6763-C4BD499BF664}"/>
          </ac:picMkLst>
        </pc:picChg>
        <pc:picChg chg="del">
          <ac:chgData name="Luis Enrique Garrido López" userId="f42cccb0-40a9-4a3e-96fc-13d53be6c365" providerId="ADAL" clId="{C3C6B90A-6FB3-4180-AB5A-65593A9CF2C1}" dt="2022-10-04T18:13:51.843" v="2766" actId="478"/>
          <ac:picMkLst>
            <pc:docMk/>
            <pc:sldMk cId="254565410" sldId="327"/>
            <ac:picMk id="9" creationId="{2BFDD4F3-4BDD-3812-D414-94F090A106DE}"/>
          </ac:picMkLst>
        </pc:picChg>
        <pc:picChg chg="add mod modCrop">
          <ac:chgData name="Luis Enrique Garrido López" userId="f42cccb0-40a9-4a3e-96fc-13d53be6c365" providerId="ADAL" clId="{C3C6B90A-6FB3-4180-AB5A-65593A9CF2C1}" dt="2022-10-04T18:18:21.460" v="2808" actId="14100"/>
          <ac:picMkLst>
            <pc:docMk/>
            <pc:sldMk cId="254565410" sldId="327"/>
            <ac:picMk id="17" creationId="{6AA8E48B-9CCC-6728-7A57-425CFFBE0FED}"/>
          </ac:picMkLst>
        </pc:picChg>
      </pc:sldChg>
      <pc:sldChg chg="add">
        <pc:chgData name="Luis Enrique Garrido López" userId="f42cccb0-40a9-4a3e-96fc-13d53be6c365" providerId="ADAL" clId="{C3C6B90A-6FB3-4180-AB5A-65593A9CF2C1}" dt="2022-10-04T18:14:40.175" v="2777" actId="2890"/>
        <pc:sldMkLst>
          <pc:docMk/>
          <pc:sldMk cId="4032995750" sldId="328"/>
        </pc:sldMkLst>
      </pc:sldChg>
      <pc:sldChg chg="addSp modSp add del mod">
        <pc:chgData name="Luis Enrique Garrido López" userId="f42cccb0-40a9-4a3e-96fc-13d53be6c365" providerId="ADAL" clId="{C3C6B90A-6FB3-4180-AB5A-65593A9CF2C1}" dt="2022-10-05T17:40:23.504" v="3566" actId="2696"/>
        <pc:sldMkLst>
          <pc:docMk/>
          <pc:sldMk cId="110458521" sldId="329"/>
        </pc:sldMkLst>
        <pc:spChg chg="mod">
          <ac:chgData name="Luis Enrique Garrido López" userId="f42cccb0-40a9-4a3e-96fc-13d53be6c365" providerId="ADAL" clId="{C3C6B90A-6FB3-4180-AB5A-65593A9CF2C1}" dt="2022-10-04T19:30:05.876" v="2827" actId="1076"/>
          <ac:spMkLst>
            <pc:docMk/>
            <pc:sldMk cId="110458521" sldId="329"/>
            <ac:spMk id="4" creationId="{8E4EB303-79DD-61B7-4BC8-C7C773B90573}"/>
          </ac:spMkLst>
        </pc:spChg>
        <pc:spChg chg="mod">
          <ac:chgData name="Luis Enrique Garrido López" userId="f42cccb0-40a9-4a3e-96fc-13d53be6c365" providerId="ADAL" clId="{C3C6B90A-6FB3-4180-AB5A-65593A9CF2C1}" dt="2022-10-04T19:30:16.098" v="2832" actId="1076"/>
          <ac:spMkLst>
            <pc:docMk/>
            <pc:sldMk cId="110458521" sldId="329"/>
            <ac:spMk id="5" creationId="{25DDB683-86E9-DBE1-0DE6-DE4C549BE658}"/>
          </ac:spMkLst>
        </pc:spChg>
        <pc:picChg chg="mod">
          <ac:chgData name="Luis Enrique Garrido López" userId="f42cccb0-40a9-4a3e-96fc-13d53be6c365" providerId="ADAL" clId="{C3C6B90A-6FB3-4180-AB5A-65593A9CF2C1}" dt="2022-10-04T19:30:14.358" v="2831" actId="1076"/>
          <ac:picMkLst>
            <pc:docMk/>
            <pc:sldMk cId="110458521" sldId="329"/>
            <ac:picMk id="3" creationId="{37FD75CB-ACA3-223C-2B40-F4F0C84E22BD}"/>
          </ac:picMkLst>
        </pc:picChg>
        <pc:picChg chg="add mod">
          <ac:chgData name="Luis Enrique Garrido López" userId="f42cccb0-40a9-4a3e-96fc-13d53be6c365" providerId="ADAL" clId="{C3C6B90A-6FB3-4180-AB5A-65593A9CF2C1}" dt="2022-10-04T19:30:07.800" v="2828" actId="1076"/>
          <ac:picMkLst>
            <pc:docMk/>
            <pc:sldMk cId="110458521" sldId="329"/>
            <ac:picMk id="7" creationId="{A1655004-3D58-01FC-C7A6-F6C09E114B86}"/>
          </ac:picMkLst>
        </pc:picChg>
        <pc:picChg chg="add mod">
          <ac:chgData name="Luis Enrique Garrido López" userId="f42cccb0-40a9-4a3e-96fc-13d53be6c365" providerId="ADAL" clId="{C3C6B90A-6FB3-4180-AB5A-65593A9CF2C1}" dt="2022-10-04T19:30:12.506" v="2830" actId="1076"/>
          <ac:picMkLst>
            <pc:docMk/>
            <pc:sldMk cId="110458521" sldId="329"/>
            <ac:picMk id="9" creationId="{D353C1E1-6621-4F01-B4BF-C365FFA5E56F}"/>
          </ac:picMkLst>
        </pc:picChg>
        <pc:picChg chg="mod">
          <ac:chgData name="Luis Enrique Garrido López" userId="f42cccb0-40a9-4a3e-96fc-13d53be6c365" providerId="ADAL" clId="{C3C6B90A-6FB3-4180-AB5A-65593A9CF2C1}" dt="2022-10-04T19:30:17.800" v="2833" actId="1076"/>
          <ac:picMkLst>
            <pc:docMk/>
            <pc:sldMk cId="110458521" sldId="329"/>
            <ac:picMk id="10" creationId="{668998ED-7177-AD28-358D-2688BD70B8B8}"/>
          </ac:picMkLst>
        </pc:picChg>
      </pc:sldChg>
      <pc:sldChg chg="modSp add mod">
        <pc:chgData name="Luis Enrique Garrido López" userId="f42cccb0-40a9-4a3e-96fc-13d53be6c365" providerId="ADAL" clId="{C3C6B90A-6FB3-4180-AB5A-65593A9CF2C1}" dt="2022-10-04T19:32:13.034" v="2876" actId="20577"/>
        <pc:sldMkLst>
          <pc:docMk/>
          <pc:sldMk cId="1846737064" sldId="331"/>
        </pc:sldMkLst>
        <pc:spChg chg="mod">
          <ac:chgData name="Luis Enrique Garrido López" userId="f42cccb0-40a9-4a3e-96fc-13d53be6c365" providerId="ADAL" clId="{C3C6B90A-6FB3-4180-AB5A-65593A9CF2C1}" dt="2022-10-04T19:32:13.034" v="2876" actId="20577"/>
          <ac:spMkLst>
            <pc:docMk/>
            <pc:sldMk cId="1846737064" sldId="331"/>
            <ac:spMk id="2" creationId="{86CD7741-51AB-6C85-4F65-717C81BB737A}"/>
          </ac:spMkLst>
        </pc:spChg>
      </pc:sldChg>
      <pc:sldChg chg="addSp delSp modSp add mod ord delAnim modAnim">
        <pc:chgData name="Luis Enrique Garrido López" userId="f42cccb0-40a9-4a3e-96fc-13d53be6c365" providerId="ADAL" clId="{C3C6B90A-6FB3-4180-AB5A-65593A9CF2C1}" dt="2022-10-05T17:48:00.807" v="3627" actId="1076"/>
        <pc:sldMkLst>
          <pc:docMk/>
          <pc:sldMk cId="3116429209" sldId="332"/>
        </pc:sldMkLst>
        <pc:spChg chg="mod">
          <ac:chgData name="Luis Enrique Garrido López" userId="f42cccb0-40a9-4a3e-96fc-13d53be6c365" providerId="ADAL" clId="{C3C6B90A-6FB3-4180-AB5A-65593A9CF2C1}" dt="2022-10-04T19:32:51.616" v="2894"/>
          <ac:spMkLst>
            <pc:docMk/>
            <pc:sldMk cId="3116429209" sldId="332"/>
            <ac:spMk id="2" creationId="{D9A958BE-AA5F-973D-118B-3A66352DB29B}"/>
          </ac:spMkLst>
        </pc:spChg>
        <pc:spChg chg="add mod">
          <ac:chgData name="Luis Enrique Garrido López" userId="f42cccb0-40a9-4a3e-96fc-13d53be6c365" providerId="ADAL" clId="{C3C6B90A-6FB3-4180-AB5A-65593A9CF2C1}" dt="2022-10-05T17:47:39.557" v="3622" actId="1076"/>
          <ac:spMkLst>
            <pc:docMk/>
            <pc:sldMk cId="3116429209" sldId="332"/>
            <ac:spMk id="3" creationId="{EBC9856A-9D1F-2756-07B2-5030CF31001D}"/>
          </ac:spMkLst>
        </pc:spChg>
        <pc:spChg chg="del mod">
          <ac:chgData name="Luis Enrique Garrido López" userId="f42cccb0-40a9-4a3e-96fc-13d53be6c365" providerId="ADAL" clId="{C3C6B90A-6FB3-4180-AB5A-65593A9CF2C1}" dt="2022-10-04T19:32:45.181" v="2893"/>
          <ac:spMkLst>
            <pc:docMk/>
            <pc:sldMk cId="3116429209" sldId="332"/>
            <ac:spMk id="4" creationId="{D54A2145-A13F-61FE-88FF-942DD8165DB6}"/>
          </ac:spMkLst>
        </pc:spChg>
        <pc:spChg chg="add mod">
          <ac:chgData name="Luis Enrique Garrido López" userId="f42cccb0-40a9-4a3e-96fc-13d53be6c365" providerId="ADAL" clId="{C3C6B90A-6FB3-4180-AB5A-65593A9CF2C1}" dt="2022-10-05T17:45:37.875" v="3599" actId="1076"/>
          <ac:spMkLst>
            <pc:docMk/>
            <pc:sldMk cId="3116429209" sldId="332"/>
            <ac:spMk id="5" creationId="{C4923009-FC4B-DB15-C576-D58AE7872516}"/>
          </ac:spMkLst>
        </pc:spChg>
        <pc:spChg chg="add del mod">
          <ac:chgData name="Luis Enrique Garrido López" userId="f42cccb0-40a9-4a3e-96fc-13d53be6c365" providerId="ADAL" clId="{C3C6B90A-6FB3-4180-AB5A-65593A9CF2C1}" dt="2022-10-05T17:16:11.627" v="3525" actId="478"/>
          <ac:spMkLst>
            <pc:docMk/>
            <pc:sldMk cId="3116429209" sldId="332"/>
            <ac:spMk id="6" creationId="{E99AA10F-5B63-06D1-75DC-17EDA3B76DA1}"/>
          </ac:spMkLst>
        </pc:spChg>
        <pc:spChg chg="add del mod">
          <ac:chgData name="Luis Enrique Garrido López" userId="f42cccb0-40a9-4a3e-96fc-13d53be6c365" providerId="ADAL" clId="{C3C6B90A-6FB3-4180-AB5A-65593A9CF2C1}" dt="2022-10-04T20:40:32.474" v="3467" actId="478"/>
          <ac:spMkLst>
            <pc:docMk/>
            <pc:sldMk cId="3116429209" sldId="332"/>
            <ac:spMk id="7" creationId="{91544D2B-4894-FD81-5BCB-EC4194728B3D}"/>
          </ac:spMkLst>
        </pc:spChg>
        <pc:spChg chg="add del mod">
          <ac:chgData name="Luis Enrique Garrido López" userId="f42cccb0-40a9-4a3e-96fc-13d53be6c365" providerId="ADAL" clId="{C3C6B90A-6FB3-4180-AB5A-65593A9CF2C1}" dt="2022-10-05T17:16:12.444" v="3526" actId="478"/>
          <ac:spMkLst>
            <pc:docMk/>
            <pc:sldMk cId="3116429209" sldId="332"/>
            <ac:spMk id="15" creationId="{746CFFFC-416F-AC3E-9D79-05A5AAC184B4}"/>
          </ac:spMkLst>
        </pc:spChg>
        <pc:spChg chg="add del mod">
          <ac:chgData name="Luis Enrique Garrido López" userId="f42cccb0-40a9-4a3e-96fc-13d53be6c365" providerId="ADAL" clId="{C3C6B90A-6FB3-4180-AB5A-65593A9CF2C1}" dt="2022-10-05T17:47:49.075" v="3623" actId="1076"/>
          <ac:spMkLst>
            <pc:docMk/>
            <pc:sldMk cId="3116429209" sldId="332"/>
            <ac:spMk id="17" creationId="{7F0EA786-9D92-12BB-D3DA-6449F5590D24}"/>
          </ac:spMkLst>
        </pc:spChg>
        <pc:spChg chg="add mod">
          <ac:chgData name="Luis Enrique Garrido López" userId="f42cccb0-40a9-4a3e-96fc-13d53be6c365" providerId="ADAL" clId="{C3C6B90A-6FB3-4180-AB5A-65593A9CF2C1}" dt="2022-10-05T17:47:56.592" v="3625" actId="1076"/>
          <ac:spMkLst>
            <pc:docMk/>
            <pc:sldMk cId="3116429209" sldId="332"/>
            <ac:spMk id="18" creationId="{BBA5DB61-8CAD-4DFC-83FB-33F705B95513}"/>
          </ac:spMkLst>
        </pc:spChg>
        <pc:spChg chg="add mod">
          <ac:chgData name="Luis Enrique Garrido López" userId="f42cccb0-40a9-4a3e-96fc-13d53be6c365" providerId="ADAL" clId="{C3C6B90A-6FB3-4180-AB5A-65593A9CF2C1}" dt="2022-10-05T17:45:37.875" v="3599" actId="1076"/>
          <ac:spMkLst>
            <pc:docMk/>
            <pc:sldMk cId="3116429209" sldId="332"/>
            <ac:spMk id="19" creationId="{E1E5F55D-A368-1B9E-4BF4-0DCB9C7A3239}"/>
          </ac:spMkLst>
        </pc:spChg>
        <pc:picChg chg="add mod">
          <ac:chgData name="Luis Enrique Garrido López" userId="f42cccb0-40a9-4a3e-96fc-13d53be6c365" providerId="ADAL" clId="{C3C6B90A-6FB3-4180-AB5A-65593A9CF2C1}" dt="2022-10-05T17:45:37.875" v="3599" actId="1076"/>
          <ac:picMkLst>
            <pc:docMk/>
            <pc:sldMk cId="3116429209" sldId="332"/>
            <ac:picMk id="4" creationId="{94B3C3C5-987E-949F-B63B-2EA5FA591811}"/>
          </ac:picMkLst>
        </pc:picChg>
        <pc:picChg chg="del mod">
          <ac:chgData name="Luis Enrique Garrido López" userId="f42cccb0-40a9-4a3e-96fc-13d53be6c365" providerId="ADAL" clId="{C3C6B90A-6FB3-4180-AB5A-65593A9CF2C1}" dt="2022-10-05T17:15:32.803" v="3517" actId="478"/>
          <ac:picMkLst>
            <pc:docMk/>
            <pc:sldMk cId="3116429209" sldId="332"/>
            <ac:picMk id="5" creationId="{3432CA8F-55FA-4FA8-5EA3-A972C6E18AB6}"/>
          </ac:picMkLst>
        </pc:picChg>
        <pc:picChg chg="add mod modCrop">
          <ac:chgData name="Luis Enrique Garrido López" userId="f42cccb0-40a9-4a3e-96fc-13d53be6c365" providerId="ADAL" clId="{C3C6B90A-6FB3-4180-AB5A-65593A9CF2C1}" dt="2022-10-05T17:47:52.461" v="3624" actId="1076"/>
          <ac:picMkLst>
            <pc:docMk/>
            <pc:sldMk cId="3116429209" sldId="332"/>
            <ac:picMk id="7" creationId="{CE093C02-1C50-6A9E-CB08-7DF6B38EAB81}"/>
          </ac:picMkLst>
        </pc:picChg>
        <pc:picChg chg="del">
          <ac:chgData name="Luis Enrique Garrido López" userId="f42cccb0-40a9-4a3e-96fc-13d53be6c365" providerId="ADAL" clId="{C3C6B90A-6FB3-4180-AB5A-65593A9CF2C1}" dt="2022-10-04T19:32:42.451" v="2889" actId="478"/>
          <ac:picMkLst>
            <pc:docMk/>
            <pc:sldMk cId="3116429209" sldId="332"/>
            <ac:picMk id="8" creationId="{B6AA3820-BBBB-81BC-C7B3-80739CF04BF7}"/>
          </ac:picMkLst>
        </pc:picChg>
        <pc:picChg chg="add mod">
          <ac:chgData name="Luis Enrique Garrido López" userId="f42cccb0-40a9-4a3e-96fc-13d53be6c365" providerId="ADAL" clId="{C3C6B90A-6FB3-4180-AB5A-65593A9CF2C1}" dt="2022-10-05T17:48:00.807" v="3627" actId="1076"/>
          <ac:picMkLst>
            <pc:docMk/>
            <pc:sldMk cId="3116429209" sldId="332"/>
            <ac:picMk id="9" creationId="{719F165A-342F-265D-AB66-139BAA575B5F}"/>
          </ac:picMkLst>
        </pc:picChg>
        <pc:picChg chg="add mod">
          <ac:chgData name="Luis Enrique Garrido López" userId="f42cccb0-40a9-4a3e-96fc-13d53be6c365" providerId="ADAL" clId="{C3C6B90A-6FB3-4180-AB5A-65593A9CF2C1}" dt="2022-10-05T17:47:39.557" v="3622" actId="1076"/>
          <ac:picMkLst>
            <pc:docMk/>
            <pc:sldMk cId="3116429209" sldId="332"/>
            <ac:picMk id="10" creationId="{4C0D0279-5BE6-6E4E-6803-194041D57A77}"/>
          </ac:picMkLst>
        </pc:picChg>
        <pc:picChg chg="add del mod">
          <ac:chgData name="Luis Enrique Garrido López" userId="f42cccb0-40a9-4a3e-96fc-13d53be6c365" providerId="ADAL" clId="{C3C6B90A-6FB3-4180-AB5A-65593A9CF2C1}" dt="2022-10-05T17:40:49.323" v="3576" actId="478"/>
          <ac:picMkLst>
            <pc:docMk/>
            <pc:sldMk cId="3116429209" sldId="332"/>
            <ac:picMk id="11" creationId="{C16E0994-BF8C-9D85-3E95-E18FA0DEB098}"/>
          </ac:picMkLst>
        </pc:picChg>
        <pc:picChg chg="del">
          <ac:chgData name="Luis Enrique Garrido López" userId="f42cccb0-40a9-4a3e-96fc-13d53be6c365" providerId="ADAL" clId="{C3C6B90A-6FB3-4180-AB5A-65593A9CF2C1}" dt="2022-10-04T19:32:40.995" v="2885" actId="478"/>
          <ac:picMkLst>
            <pc:docMk/>
            <pc:sldMk cId="3116429209" sldId="332"/>
            <ac:picMk id="12" creationId="{2C4A6E19-924A-E3D7-AE15-E27B2F7FCAB4}"/>
          </ac:picMkLst>
        </pc:picChg>
        <pc:picChg chg="add del mod">
          <ac:chgData name="Luis Enrique Garrido López" userId="f42cccb0-40a9-4a3e-96fc-13d53be6c365" providerId="ADAL" clId="{C3C6B90A-6FB3-4180-AB5A-65593A9CF2C1}" dt="2022-10-05T17:40:48.868" v="3575" actId="478"/>
          <ac:picMkLst>
            <pc:docMk/>
            <pc:sldMk cId="3116429209" sldId="332"/>
            <ac:picMk id="13" creationId="{D433DEA7-AA84-E2DF-D07B-292686ADE6C0}"/>
          </ac:picMkLst>
        </pc:picChg>
        <pc:picChg chg="add del mod">
          <ac:chgData name="Luis Enrique Garrido López" userId="f42cccb0-40a9-4a3e-96fc-13d53be6c365" providerId="ADAL" clId="{C3C6B90A-6FB3-4180-AB5A-65593A9CF2C1}" dt="2022-10-05T17:16:12.996" v="3527" actId="478"/>
          <ac:picMkLst>
            <pc:docMk/>
            <pc:sldMk cId="3116429209" sldId="332"/>
            <ac:picMk id="14" creationId="{FEC16F3B-EB36-18DE-D9ED-466947F85124}"/>
          </ac:picMkLst>
        </pc:picChg>
        <pc:picChg chg="add del mod">
          <ac:chgData name="Luis Enrique Garrido López" userId="f42cccb0-40a9-4a3e-96fc-13d53be6c365" providerId="ADAL" clId="{C3C6B90A-6FB3-4180-AB5A-65593A9CF2C1}" dt="2022-10-05T17:16:13.571" v="3528" actId="478"/>
          <ac:picMkLst>
            <pc:docMk/>
            <pc:sldMk cId="3116429209" sldId="332"/>
            <ac:picMk id="16" creationId="{E399B48C-6280-CE23-E8D3-F3197FDE64C1}"/>
          </ac:picMkLst>
        </pc:picChg>
        <pc:picChg chg="del">
          <ac:chgData name="Luis Enrique Garrido López" userId="f42cccb0-40a9-4a3e-96fc-13d53be6c365" providerId="ADAL" clId="{C3C6B90A-6FB3-4180-AB5A-65593A9CF2C1}" dt="2022-10-04T19:32:41.762" v="2887" actId="478"/>
          <ac:picMkLst>
            <pc:docMk/>
            <pc:sldMk cId="3116429209" sldId="332"/>
            <ac:picMk id="20" creationId="{35CC0A04-1D06-763D-F075-17BD72206D9E}"/>
          </ac:picMkLst>
        </pc:picChg>
        <pc:picChg chg="del">
          <ac:chgData name="Luis Enrique Garrido López" userId="f42cccb0-40a9-4a3e-96fc-13d53be6c365" providerId="ADAL" clId="{C3C6B90A-6FB3-4180-AB5A-65593A9CF2C1}" dt="2022-10-04T19:32:41.418" v="2886" actId="478"/>
          <ac:picMkLst>
            <pc:docMk/>
            <pc:sldMk cId="3116429209" sldId="332"/>
            <ac:picMk id="22" creationId="{423831AB-2CDF-4FA3-1B18-78EAF42F55D0}"/>
          </ac:picMkLst>
        </pc:picChg>
        <pc:picChg chg="del">
          <ac:chgData name="Luis Enrique Garrido López" userId="f42cccb0-40a9-4a3e-96fc-13d53be6c365" providerId="ADAL" clId="{C3C6B90A-6FB3-4180-AB5A-65593A9CF2C1}" dt="2022-10-04T19:32:40.258" v="2883" actId="478"/>
          <ac:picMkLst>
            <pc:docMk/>
            <pc:sldMk cId="3116429209" sldId="332"/>
            <ac:picMk id="24" creationId="{E99E06DA-BE92-E0EF-438A-BF401B4786A5}"/>
          </ac:picMkLst>
        </pc:picChg>
        <pc:picChg chg="del">
          <ac:chgData name="Luis Enrique Garrido López" userId="f42cccb0-40a9-4a3e-96fc-13d53be6c365" providerId="ADAL" clId="{C3C6B90A-6FB3-4180-AB5A-65593A9CF2C1}" dt="2022-10-04T19:32:42.067" v="2888" actId="478"/>
          <ac:picMkLst>
            <pc:docMk/>
            <pc:sldMk cId="3116429209" sldId="332"/>
            <ac:picMk id="26" creationId="{02134408-C0DB-B519-E38A-75446D1BC131}"/>
          </ac:picMkLst>
        </pc:picChg>
        <pc:picChg chg="del">
          <ac:chgData name="Luis Enrique Garrido López" userId="f42cccb0-40a9-4a3e-96fc-13d53be6c365" providerId="ADAL" clId="{C3C6B90A-6FB3-4180-AB5A-65593A9CF2C1}" dt="2022-10-04T19:32:40.619" v="2884" actId="478"/>
          <ac:picMkLst>
            <pc:docMk/>
            <pc:sldMk cId="3116429209" sldId="332"/>
            <ac:picMk id="27" creationId="{94047EC2-C5A8-47C8-DD7D-3989E58E6FD2}"/>
          </ac:picMkLst>
        </pc:picChg>
      </pc:sldChg>
      <pc:sldChg chg="del">
        <pc:chgData name="Luis Enrique Garrido López" userId="f42cccb0-40a9-4a3e-96fc-13d53be6c365" providerId="ADAL" clId="{C3C6B90A-6FB3-4180-AB5A-65593A9CF2C1}" dt="2022-10-05T17:40:23.504" v="3566" actId="2696"/>
        <pc:sldMkLst>
          <pc:docMk/>
          <pc:sldMk cId="1302716310" sldId="333"/>
        </pc:sldMkLst>
      </pc:sldChg>
      <pc:sldChg chg="addSp delSp modSp add del mod">
        <pc:chgData name="Luis Enrique Garrido López" userId="f42cccb0-40a9-4a3e-96fc-13d53be6c365" providerId="ADAL" clId="{C3C6B90A-6FB3-4180-AB5A-65593A9CF2C1}" dt="2022-10-05T17:40:23.504" v="3566" actId="2696"/>
        <pc:sldMkLst>
          <pc:docMk/>
          <pc:sldMk cId="1669840141" sldId="334"/>
        </pc:sldMkLst>
        <pc:spChg chg="mod">
          <ac:chgData name="Luis Enrique Garrido López" userId="f42cccb0-40a9-4a3e-96fc-13d53be6c365" providerId="ADAL" clId="{C3C6B90A-6FB3-4180-AB5A-65593A9CF2C1}" dt="2022-10-04T19:49:19.203" v="2981" actId="27636"/>
          <ac:spMkLst>
            <pc:docMk/>
            <pc:sldMk cId="1669840141" sldId="334"/>
            <ac:spMk id="2" creationId="{D9A958BE-AA5F-973D-118B-3A66352DB29B}"/>
          </ac:spMkLst>
        </pc:spChg>
        <pc:spChg chg="del mod">
          <ac:chgData name="Luis Enrique Garrido López" userId="f42cccb0-40a9-4a3e-96fc-13d53be6c365" providerId="ADAL" clId="{C3C6B90A-6FB3-4180-AB5A-65593A9CF2C1}" dt="2022-10-04T19:49:03.151" v="2966"/>
          <ac:spMkLst>
            <pc:docMk/>
            <pc:sldMk cId="1669840141" sldId="334"/>
            <ac:spMk id="3" creationId="{EBC9856A-9D1F-2756-07B2-5030CF31001D}"/>
          </ac:spMkLst>
        </pc:spChg>
        <pc:spChg chg="add mod">
          <ac:chgData name="Luis Enrique Garrido López" userId="f42cccb0-40a9-4a3e-96fc-13d53be6c365" providerId="ADAL" clId="{C3C6B90A-6FB3-4180-AB5A-65593A9CF2C1}" dt="2022-10-04T20:20:49.532" v="3073" actId="1076"/>
          <ac:spMkLst>
            <pc:docMk/>
            <pc:sldMk cId="1669840141" sldId="334"/>
            <ac:spMk id="16" creationId="{F8C2B125-E20A-B731-9D0B-61A596D6A766}"/>
          </ac:spMkLst>
        </pc:spChg>
        <pc:spChg chg="add mod">
          <ac:chgData name="Luis Enrique Garrido López" userId="f42cccb0-40a9-4a3e-96fc-13d53be6c365" providerId="ADAL" clId="{C3C6B90A-6FB3-4180-AB5A-65593A9CF2C1}" dt="2022-10-04T20:20:49.532" v="3073" actId="1076"/>
          <ac:spMkLst>
            <pc:docMk/>
            <pc:sldMk cId="1669840141" sldId="334"/>
            <ac:spMk id="17" creationId="{17979C35-33AE-625B-B79A-1D65812E374C}"/>
          </ac:spMkLst>
        </pc:spChg>
        <pc:spChg chg="add mod">
          <ac:chgData name="Luis Enrique Garrido López" userId="f42cccb0-40a9-4a3e-96fc-13d53be6c365" providerId="ADAL" clId="{C3C6B90A-6FB3-4180-AB5A-65593A9CF2C1}" dt="2022-10-04T20:18:47.851" v="3003" actId="1076"/>
          <ac:spMkLst>
            <pc:docMk/>
            <pc:sldMk cId="1669840141" sldId="334"/>
            <ac:spMk id="18" creationId="{E8270E75-ECB7-C671-6150-C8CA89152079}"/>
          </ac:spMkLst>
        </pc:spChg>
        <pc:spChg chg="add mod">
          <ac:chgData name="Luis Enrique Garrido López" userId="f42cccb0-40a9-4a3e-96fc-13d53be6c365" providerId="ADAL" clId="{C3C6B90A-6FB3-4180-AB5A-65593A9CF2C1}" dt="2022-10-04T20:18:47.851" v="3003" actId="1076"/>
          <ac:spMkLst>
            <pc:docMk/>
            <pc:sldMk cId="1669840141" sldId="334"/>
            <ac:spMk id="19" creationId="{9FFB56FC-B432-8464-1F3F-F860BB2EC70B}"/>
          </ac:spMkLst>
        </pc:spChg>
        <pc:spChg chg="add mod">
          <ac:chgData name="Luis Enrique Garrido López" userId="f42cccb0-40a9-4a3e-96fc-13d53be6c365" providerId="ADAL" clId="{C3C6B90A-6FB3-4180-AB5A-65593A9CF2C1}" dt="2022-10-04T20:20:36.044" v="3071" actId="1076"/>
          <ac:spMkLst>
            <pc:docMk/>
            <pc:sldMk cId="1669840141" sldId="334"/>
            <ac:spMk id="20" creationId="{8B9F0015-C3EF-041A-5046-2E165FD85C2E}"/>
          </ac:spMkLst>
        </pc:spChg>
        <pc:spChg chg="add mod">
          <ac:chgData name="Luis Enrique Garrido López" userId="f42cccb0-40a9-4a3e-96fc-13d53be6c365" providerId="ADAL" clId="{C3C6B90A-6FB3-4180-AB5A-65593A9CF2C1}" dt="2022-10-04T20:22:10.355" v="3127" actId="20577"/>
          <ac:spMkLst>
            <pc:docMk/>
            <pc:sldMk cId="1669840141" sldId="334"/>
            <ac:spMk id="21" creationId="{AD1BA4F2-7215-DC07-4968-F37408F68A1B}"/>
          </ac:spMkLst>
        </pc:spChg>
        <pc:spChg chg="add mod">
          <ac:chgData name="Luis Enrique Garrido López" userId="f42cccb0-40a9-4a3e-96fc-13d53be6c365" providerId="ADAL" clId="{C3C6B90A-6FB3-4180-AB5A-65593A9CF2C1}" dt="2022-10-04T20:22:03" v="3125" actId="1076"/>
          <ac:spMkLst>
            <pc:docMk/>
            <pc:sldMk cId="1669840141" sldId="334"/>
            <ac:spMk id="22" creationId="{3D9A7E66-7A10-413D-9ACE-DB08CFAFBDA2}"/>
          </ac:spMkLst>
        </pc:spChg>
        <pc:spChg chg="add mod">
          <ac:chgData name="Luis Enrique Garrido López" userId="f42cccb0-40a9-4a3e-96fc-13d53be6c365" providerId="ADAL" clId="{C3C6B90A-6FB3-4180-AB5A-65593A9CF2C1}" dt="2022-10-04T20:20:19.939" v="3068" actId="1076"/>
          <ac:spMkLst>
            <pc:docMk/>
            <pc:sldMk cId="1669840141" sldId="334"/>
            <ac:spMk id="23" creationId="{4DEFC413-F4BE-8519-2052-5B68A417825A}"/>
          </ac:spMkLst>
        </pc:spChg>
        <pc:spChg chg="add mod">
          <ac:chgData name="Luis Enrique Garrido López" userId="f42cccb0-40a9-4a3e-96fc-13d53be6c365" providerId="ADAL" clId="{C3C6B90A-6FB3-4180-AB5A-65593A9CF2C1}" dt="2022-10-04T20:20:30.709" v="3070" actId="1076"/>
          <ac:spMkLst>
            <pc:docMk/>
            <pc:sldMk cId="1669840141" sldId="334"/>
            <ac:spMk id="24" creationId="{FBE11F1E-D8A9-E283-95CE-D007C761DDBF}"/>
          </ac:spMkLst>
        </pc:spChg>
        <pc:spChg chg="add mod">
          <ac:chgData name="Luis Enrique Garrido López" userId="f42cccb0-40a9-4a3e-96fc-13d53be6c365" providerId="ADAL" clId="{C3C6B90A-6FB3-4180-AB5A-65593A9CF2C1}" dt="2022-10-04T20:21:38.345" v="3115" actId="20577"/>
          <ac:spMkLst>
            <pc:docMk/>
            <pc:sldMk cId="1669840141" sldId="334"/>
            <ac:spMk id="25" creationId="{25F0861A-B9F0-C376-FC9F-C22EEFF7D819}"/>
          </ac:spMkLst>
        </pc:spChg>
        <pc:picChg chg="add mod">
          <ac:chgData name="Luis Enrique Garrido López" userId="f42cccb0-40a9-4a3e-96fc-13d53be6c365" providerId="ADAL" clId="{C3C6B90A-6FB3-4180-AB5A-65593A9CF2C1}" dt="2022-10-04T20:20:41.471" v="3072" actId="1076"/>
          <ac:picMkLst>
            <pc:docMk/>
            <pc:sldMk cId="1669840141" sldId="334"/>
            <ac:picMk id="4" creationId="{535C811A-79A9-B03B-9AC7-C159883AD310}"/>
          </ac:picMkLst>
        </pc:picChg>
        <pc:picChg chg="del">
          <ac:chgData name="Luis Enrique Garrido López" userId="f42cccb0-40a9-4a3e-96fc-13d53be6c365" providerId="ADAL" clId="{C3C6B90A-6FB3-4180-AB5A-65593A9CF2C1}" dt="2022-10-04T19:49:03.150" v="2964" actId="478"/>
          <ac:picMkLst>
            <pc:docMk/>
            <pc:sldMk cId="1669840141" sldId="334"/>
            <ac:picMk id="5" creationId="{3432CA8F-55FA-4FA8-5EA3-A972C6E18AB6}"/>
          </ac:picMkLst>
        </pc:picChg>
        <pc:picChg chg="add mod">
          <ac:chgData name="Luis Enrique Garrido López" userId="f42cccb0-40a9-4a3e-96fc-13d53be6c365" providerId="ADAL" clId="{C3C6B90A-6FB3-4180-AB5A-65593A9CF2C1}" dt="2022-10-04T20:20:55.099" v="3074" actId="1076"/>
          <ac:picMkLst>
            <pc:docMk/>
            <pc:sldMk cId="1669840141" sldId="334"/>
            <ac:picMk id="6" creationId="{40BC1386-522E-2063-2C27-3E7754153F90}"/>
          </ac:picMkLst>
        </pc:picChg>
        <pc:picChg chg="add mod">
          <ac:chgData name="Luis Enrique Garrido López" userId="f42cccb0-40a9-4a3e-96fc-13d53be6c365" providerId="ADAL" clId="{C3C6B90A-6FB3-4180-AB5A-65593A9CF2C1}" dt="2022-10-04T20:20:04.318" v="3043" actId="1076"/>
          <ac:picMkLst>
            <pc:docMk/>
            <pc:sldMk cId="1669840141" sldId="334"/>
            <ac:picMk id="7" creationId="{DD38ED15-EBB6-7F24-F43E-505997605A90}"/>
          </ac:picMkLst>
        </pc:picChg>
        <pc:picChg chg="add mod">
          <ac:chgData name="Luis Enrique Garrido López" userId="f42cccb0-40a9-4a3e-96fc-13d53be6c365" providerId="ADAL" clId="{C3C6B90A-6FB3-4180-AB5A-65593A9CF2C1}" dt="2022-10-04T20:18:28.147" v="3000" actId="1076"/>
          <ac:picMkLst>
            <pc:docMk/>
            <pc:sldMk cId="1669840141" sldId="334"/>
            <ac:picMk id="8" creationId="{34EB7C4C-9AF1-3B22-C971-CE19342D461D}"/>
          </ac:picMkLst>
        </pc:picChg>
        <pc:picChg chg="add mod">
          <ac:chgData name="Luis Enrique Garrido López" userId="f42cccb0-40a9-4a3e-96fc-13d53be6c365" providerId="ADAL" clId="{C3C6B90A-6FB3-4180-AB5A-65593A9CF2C1}" dt="2022-10-04T20:20:55.099" v="3074" actId="1076"/>
          <ac:picMkLst>
            <pc:docMk/>
            <pc:sldMk cId="1669840141" sldId="334"/>
            <ac:picMk id="9" creationId="{92E87904-660E-AEFC-E284-84D88956EB4B}"/>
          </ac:picMkLst>
        </pc:picChg>
        <pc:picChg chg="add mod">
          <ac:chgData name="Luis Enrique Garrido López" userId="f42cccb0-40a9-4a3e-96fc-13d53be6c365" providerId="ADAL" clId="{C3C6B90A-6FB3-4180-AB5A-65593A9CF2C1}" dt="2022-10-04T20:20:41.471" v="3072" actId="1076"/>
          <ac:picMkLst>
            <pc:docMk/>
            <pc:sldMk cId="1669840141" sldId="334"/>
            <ac:picMk id="10" creationId="{03047563-056B-66CB-B923-A61AAC1C7963}"/>
          </ac:picMkLst>
        </pc:picChg>
        <pc:picChg chg="add mod">
          <ac:chgData name="Luis Enrique Garrido López" userId="f42cccb0-40a9-4a3e-96fc-13d53be6c365" providerId="ADAL" clId="{C3C6B90A-6FB3-4180-AB5A-65593A9CF2C1}" dt="2022-10-04T20:20:41.471" v="3072" actId="1076"/>
          <ac:picMkLst>
            <pc:docMk/>
            <pc:sldMk cId="1669840141" sldId="334"/>
            <ac:picMk id="11" creationId="{29C0BFE7-21D1-5176-2130-8A58BD64B306}"/>
          </ac:picMkLst>
        </pc:picChg>
        <pc:picChg chg="add mod">
          <ac:chgData name="Luis Enrique Garrido López" userId="f42cccb0-40a9-4a3e-96fc-13d53be6c365" providerId="ADAL" clId="{C3C6B90A-6FB3-4180-AB5A-65593A9CF2C1}" dt="2022-10-04T20:20:04.318" v="3043" actId="1076"/>
          <ac:picMkLst>
            <pc:docMk/>
            <pc:sldMk cId="1669840141" sldId="334"/>
            <ac:picMk id="12" creationId="{C2A9DA06-DD7C-CB68-1778-DC45ABE5A11F}"/>
          </ac:picMkLst>
        </pc:picChg>
        <pc:picChg chg="add mod">
          <ac:chgData name="Luis Enrique Garrido López" userId="f42cccb0-40a9-4a3e-96fc-13d53be6c365" providerId="ADAL" clId="{C3C6B90A-6FB3-4180-AB5A-65593A9CF2C1}" dt="2022-10-04T20:18:53.617" v="3004" actId="1076"/>
          <ac:picMkLst>
            <pc:docMk/>
            <pc:sldMk cId="1669840141" sldId="334"/>
            <ac:picMk id="13" creationId="{6D99CFE0-1557-529D-968C-10FDD8763A19}"/>
          </ac:picMkLst>
        </pc:picChg>
        <pc:picChg chg="add mod">
          <ac:chgData name="Luis Enrique Garrido López" userId="f42cccb0-40a9-4a3e-96fc-13d53be6c365" providerId="ADAL" clId="{C3C6B90A-6FB3-4180-AB5A-65593A9CF2C1}" dt="2022-10-04T20:18:53.617" v="3004" actId="1076"/>
          <ac:picMkLst>
            <pc:docMk/>
            <pc:sldMk cId="1669840141" sldId="334"/>
            <ac:picMk id="14" creationId="{9B0B940B-C19D-4D86-D9AB-03E0C3BAAE6D}"/>
          </ac:picMkLst>
        </pc:picChg>
        <pc:picChg chg="add mod">
          <ac:chgData name="Luis Enrique Garrido López" userId="f42cccb0-40a9-4a3e-96fc-13d53be6c365" providerId="ADAL" clId="{C3C6B90A-6FB3-4180-AB5A-65593A9CF2C1}" dt="2022-10-04T20:21:00.365" v="3075" actId="1076"/>
          <ac:picMkLst>
            <pc:docMk/>
            <pc:sldMk cId="1669840141" sldId="334"/>
            <ac:picMk id="15" creationId="{02043E35-4EBC-C011-004B-C11D7E3AB4DA}"/>
          </ac:picMkLst>
        </pc:picChg>
      </pc:sldChg>
      <pc:sldChg chg="add del">
        <pc:chgData name="Luis Enrique Garrido López" userId="f42cccb0-40a9-4a3e-96fc-13d53be6c365" providerId="ADAL" clId="{C3C6B90A-6FB3-4180-AB5A-65593A9CF2C1}" dt="2022-10-05T17:40:23.504" v="3566" actId="2696"/>
        <pc:sldMkLst>
          <pc:docMk/>
          <pc:sldMk cId="1418568740" sldId="335"/>
        </pc:sldMkLst>
      </pc:sldChg>
      <pc:sldChg chg="delSp modSp add del mod">
        <pc:chgData name="Luis Enrique Garrido López" userId="f42cccb0-40a9-4a3e-96fc-13d53be6c365" providerId="ADAL" clId="{C3C6B90A-6FB3-4180-AB5A-65593A9CF2C1}" dt="2022-10-05T17:51:34.665" v="3664" actId="2696"/>
        <pc:sldMkLst>
          <pc:docMk/>
          <pc:sldMk cId="1216749211" sldId="337"/>
        </pc:sldMkLst>
        <pc:spChg chg="del">
          <ac:chgData name="Luis Enrique Garrido López" userId="f42cccb0-40a9-4a3e-96fc-13d53be6c365" providerId="ADAL" clId="{C3C6B90A-6FB3-4180-AB5A-65593A9CF2C1}" dt="2022-10-05T17:48:13.492" v="3629" actId="478"/>
          <ac:spMkLst>
            <pc:docMk/>
            <pc:sldMk cId="1216749211" sldId="337"/>
            <ac:spMk id="3" creationId="{EBC9856A-9D1F-2756-07B2-5030CF31001D}"/>
          </ac:spMkLst>
        </pc:spChg>
        <pc:spChg chg="mod">
          <ac:chgData name="Luis Enrique Garrido López" userId="f42cccb0-40a9-4a3e-96fc-13d53be6c365" providerId="ADAL" clId="{C3C6B90A-6FB3-4180-AB5A-65593A9CF2C1}" dt="2022-10-05T17:49:16.236" v="3639" actId="1076"/>
          <ac:spMkLst>
            <pc:docMk/>
            <pc:sldMk cId="1216749211" sldId="337"/>
            <ac:spMk id="15" creationId="{746CFFFC-416F-AC3E-9D79-05A5AAC184B4}"/>
          </ac:spMkLst>
        </pc:spChg>
        <pc:picChg chg="mod">
          <ac:chgData name="Luis Enrique Garrido López" userId="f42cccb0-40a9-4a3e-96fc-13d53be6c365" providerId="ADAL" clId="{C3C6B90A-6FB3-4180-AB5A-65593A9CF2C1}" dt="2022-10-05T17:49:16.236" v="3639" actId="1076"/>
          <ac:picMkLst>
            <pc:docMk/>
            <pc:sldMk cId="1216749211" sldId="337"/>
            <ac:picMk id="14" creationId="{FEC16F3B-EB36-18DE-D9ED-466947F85124}"/>
          </ac:picMkLst>
        </pc:picChg>
        <pc:picChg chg="mod">
          <ac:chgData name="Luis Enrique Garrido López" userId="f42cccb0-40a9-4a3e-96fc-13d53be6c365" providerId="ADAL" clId="{C3C6B90A-6FB3-4180-AB5A-65593A9CF2C1}" dt="2022-10-05T17:49:16.236" v="3639" actId="1076"/>
          <ac:picMkLst>
            <pc:docMk/>
            <pc:sldMk cId="1216749211" sldId="337"/>
            <ac:picMk id="16" creationId="{E399B48C-6280-CE23-E8D3-F3197FDE64C1}"/>
          </ac:picMkLst>
        </pc:picChg>
      </pc:sldChg>
      <pc:sldChg chg="addSp delSp modSp add mod delAnim modAnim">
        <pc:chgData name="Luis Enrique Garrido López" userId="f42cccb0-40a9-4a3e-96fc-13d53be6c365" providerId="ADAL" clId="{C3C6B90A-6FB3-4180-AB5A-65593A9CF2C1}" dt="2022-10-05T17:51:30.231" v="3663" actId="1076"/>
        <pc:sldMkLst>
          <pc:docMk/>
          <pc:sldMk cId="616589531" sldId="338"/>
        </pc:sldMkLst>
        <pc:spChg chg="mod">
          <ac:chgData name="Luis Enrique Garrido López" userId="f42cccb0-40a9-4a3e-96fc-13d53be6c365" providerId="ADAL" clId="{C3C6B90A-6FB3-4180-AB5A-65593A9CF2C1}" dt="2022-10-05T17:48:56.529" v="3636"/>
          <ac:spMkLst>
            <pc:docMk/>
            <pc:sldMk cId="616589531" sldId="338"/>
            <ac:spMk id="3" creationId="{EBC9856A-9D1F-2756-07B2-5030CF31001D}"/>
          </ac:spMkLst>
        </pc:spChg>
        <pc:spChg chg="del">
          <ac:chgData name="Luis Enrique Garrido López" userId="f42cccb0-40a9-4a3e-96fc-13d53be6c365" providerId="ADAL" clId="{C3C6B90A-6FB3-4180-AB5A-65593A9CF2C1}" dt="2022-10-05T17:48:38.917" v="3632" actId="478"/>
          <ac:spMkLst>
            <pc:docMk/>
            <pc:sldMk cId="616589531" sldId="338"/>
            <ac:spMk id="5" creationId="{C4923009-FC4B-DB15-C576-D58AE7872516}"/>
          </ac:spMkLst>
        </pc:spChg>
        <pc:spChg chg="add mod">
          <ac:chgData name="Luis Enrique Garrido López" userId="f42cccb0-40a9-4a3e-96fc-13d53be6c365" providerId="ADAL" clId="{C3C6B90A-6FB3-4180-AB5A-65593A9CF2C1}" dt="2022-10-05T17:51:25.919" v="3662" actId="14100"/>
          <ac:spMkLst>
            <pc:docMk/>
            <pc:sldMk cId="616589531" sldId="338"/>
            <ac:spMk id="12" creationId="{51837744-62A2-7336-3CB5-CE95D00A0F31}"/>
          </ac:spMkLst>
        </pc:spChg>
        <pc:spChg chg="mod">
          <ac:chgData name="Luis Enrique Garrido López" userId="f42cccb0-40a9-4a3e-96fc-13d53be6c365" providerId="ADAL" clId="{C3C6B90A-6FB3-4180-AB5A-65593A9CF2C1}" dt="2022-10-05T17:49:07.353" v="3637"/>
          <ac:spMkLst>
            <pc:docMk/>
            <pc:sldMk cId="616589531" sldId="338"/>
            <ac:spMk id="17" creationId="{7F0EA786-9D92-12BB-D3DA-6449F5590D24}"/>
          </ac:spMkLst>
        </pc:spChg>
        <pc:spChg chg="mod">
          <ac:chgData name="Luis Enrique Garrido López" userId="f42cccb0-40a9-4a3e-96fc-13d53be6c365" providerId="ADAL" clId="{C3C6B90A-6FB3-4180-AB5A-65593A9CF2C1}" dt="2022-10-05T17:51:17.417" v="3660" actId="1076"/>
          <ac:spMkLst>
            <pc:docMk/>
            <pc:sldMk cId="616589531" sldId="338"/>
            <ac:spMk id="18" creationId="{BBA5DB61-8CAD-4DFC-83FB-33F705B95513}"/>
          </ac:spMkLst>
        </pc:spChg>
        <pc:spChg chg="mod">
          <ac:chgData name="Luis Enrique Garrido López" userId="f42cccb0-40a9-4a3e-96fc-13d53be6c365" providerId="ADAL" clId="{C3C6B90A-6FB3-4180-AB5A-65593A9CF2C1}" dt="2022-10-05T17:48:23.506" v="3630"/>
          <ac:spMkLst>
            <pc:docMk/>
            <pc:sldMk cId="616589531" sldId="338"/>
            <ac:spMk id="19" creationId="{E1E5F55D-A368-1B9E-4BF4-0DCB9C7A3239}"/>
          </ac:spMkLst>
        </pc:spChg>
        <pc:picChg chg="del">
          <ac:chgData name="Luis Enrique Garrido López" userId="f42cccb0-40a9-4a3e-96fc-13d53be6c365" providerId="ADAL" clId="{C3C6B90A-6FB3-4180-AB5A-65593A9CF2C1}" dt="2022-10-05T17:48:38.559" v="3631" actId="478"/>
          <ac:picMkLst>
            <pc:docMk/>
            <pc:sldMk cId="616589531" sldId="338"/>
            <ac:picMk id="4" creationId="{94B3C3C5-987E-949F-B63B-2EA5FA591811}"/>
          </ac:picMkLst>
        </pc:picChg>
        <pc:picChg chg="add mod">
          <ac:chgData name="Luis Enrique Garrido López" userId="f42cccb0-40a9-4a3e-96fc-13d53be6c365" providerId="ADAL" clId="{C3C6B90A-6FB3-4180-AB5A-65593A9CF2C1}" dt="2022-10-05T17:49:57.168" v="3644" actId="1076"/>
          <ac:picMkLst>
            <pc:docMk/>
            <pc:sldMk cId="616589531" sldId="338"/>
            <ac:picMk id="6" creationId="{CAB2774B-7FBB-5E3E-86F2-3C2944C59C81}"/>
          </ac:picMkLst>
        </pc:picChg>
        <pc:picChg chg="del">
          <ac:chgData name="Luis Enrique Garrido López" userId="f42cccb0-40a9-4a3e-96fc-13d53be6c365" providerId="ADAL" clId="{C3C6B90A-6FB3-4180-AB5A-65593A9CF2C1}" dt="2022-10-05T17:48:40.532" v="3635" actId="478"/>
          <ac:picMkLst>
            <pc:docMk/>
            <pc:sldMk cId="616589531" sldId="338"/>
            <ac:picMk id="7" creationId="{CE093C02-1C50-6A9E-CB08-7DF6B38EAB81}"/>
          </ac:picMkLst>
        </pc:picChg>
        <pc:picChg chg="add mod">
          <ac:chgData name="Luis Enrique Garrido López" userId="f42cccb0-40a9-4a3e-96fc-13d53be6c365" providerId="ADAL" clId="{C3C6B90A-6FB3-4180-AB5A-65593A9CF2C1}" dt="2022-10-05T17:50:01.254" v="3646" actId="1076"/>
          <ac:picMkLst>
            <pc:docMk/>
            <pc:sldMk cId="616589531" sldId="338"/>
            <ac:picMk id="8" creationId="{74790F3B-C29F-4D10-F50F-F481B16860B4}"/>
          </ac:picMkLst>
        </pc:picChg>
        <pc:picChg chg="del">
          <ac:chgData name="Luis Enrique Garrido López" userId="f42cccb0-40a9-4a3e-96fc-13d53be6c365" providerId="ADAL" clId="{C3C6B90A-6FB3-4180-AB5A-65593A9CF2C1}" dt="2022-10-05T17:48:40.060" v="3634" actId="478"/>
          <ac:picMkLst>
            <pc:docMk/>
            <pc:sldMk cId="616589531" sldId="338"/>
            <ac:picMk id="9" creationId="{719F165A-342F-265D-AB66-139BAA575B5F}"/>
          </ac:picMkLst>
        </pc:picChg>
        <pc:picChg chg="del">
          <ac:chgData name="Luis Enrique Garrido López" userId="f42cccb0-40a9-4a3e-96fc-13d53be6c365" providerId="ADAL" clId="{C3C6B90A-6FB3-4180-AB5A-65593A9CF2C1}" dt="2022-10-05T17:48:39.532" v="3633" actId="478"/>
          <ac:picMkLst>
            <pc:docMk/>
            <pc:sldMk cId="616589531" sldId="338"/>
            <ac:picMk id="10" creationId="{4C0D0279-5BE6-6E4E-6803-194041D57A77}"/>
          </ac:picMkLst>
        </pc:picChg>
        <pc:picChg chg="add mod">
          <ac:chgData name="Luis Enrique Garrido López" userId="f42cccb0-40a9-4a3e-96fc-13d53be6c365" providerId="ADAL" clId="{C3C6B90A-6FB3-4180-AB5A-65593A9CF2C1}" dt="2022-10-05T17:51:14.623" v="3659" actId="1076"/>
          <ac:picMkLst>
            <pc:docMk/>
            <pc:sldMk cId="616589531" sldId="338"/>
            <ac:picMk id="11" creationId="{5A68EC53-CD57-E249-604E-758631F6DBD5}"/>
          </ac:picMkLst>
        </pc:picChg>
        <pc:picChg chg="add mod">
          <ac:chgData name="Luis Enrique Garrido López" userId="f42cccb0-40a9-4a3e-96fc-13d53be6c365" providerId="ADAL" clId="{C3C6B90A-6FB3-4180-AB5A-65593A9CF2C1}" dt="2022-10-05T17:51:30.231" v="3663" actId="1076"/>
          <ac:picMkLst>
            <pc:docMk/>
            <pc:sldMk cId="616589531" sldId="338"/>
            <ac:picMk id="13" creationId="{CDBBAC18-2C81-7834-9BC8-29B8F6B7EBE5}"/>
          </ac:picMkLst>
        </pc:picChg>
      </pc:sldChg>
      <pc:sldMasterChg chg="del delSldLayout">
        <pc:chgData name="Luis Enrique Garrido López" userId="f42cccb0-40a9-4a3e-96fc-13d53be6c365" providerId="ADAL" clId="{C3C6B90A-6FB3-4180-AB5A-65593A9CF2C1}" dt="2022-10-04T15:36:14.471" v="1621" actId="2696"/>
        <pc:sldMasterMkLst>
          <pc:docMk/>
          <pc:sldMasterMk cId="4035697479" sldId="2147483648"/>
        </pc:sldMasterMkLst>
        <pc:sldLayoutChg chg="del">
          <pc:chgData name="Luis Enrique Garrido López" userId="f42cccb0-40a9-4a3e-96fc-13d53be6c365" providerId="ADAL" clId="{C3C6B90A-6FB3-4180-AB5A-65593A9CF2C1}" dt="2022-10-04T15:36:14.471" v="1621" actId="2696"/>
          <pc:sldLayoutMkLst>
            <pc:docMk/>
            <pc:sldMasterMk cId="4035697479" sldId="2147483648"/>
            <pc:sldLayoutMk cId="834110794" sldId="2147483667"/>
          </pc:sldLayoutMkLst>
        </pc:sldLayoutChg>
      </pc:sldMasterChg>
    </pc:docChg>
  </pc:docChgLst>
  <pc:docChgLst>
    <pc:chgData name="Erik Villegas" userId="a524b9c6-de41-453d-af2f-2d65506406ba" providerId="ADAL" clId="{1E66C836-14E6-440B-A0D9-A98F9F3845A5}"/>
    <pc:docChg chg="modSld">
      <pc:chgData name="Erik Villegas" userId="a524b9c6-de41-453d-af2f-2d65506406ba" providerId="ADAL" clId="{1E66C836-14E6-440B-A0D9-A98F9F3845A5}" dt="2022-10-03T14:04:02.445" v="0" actId="14100"/>
      <pc:docMkLst>
        <pc:docMk/>
      </pc:docMkLst>
      <pc:sldChg chg="modSp mod">
        <pc:chgData name="Erik Villegas" userId="a524b9c6-de41-453d-af2f-2d65506406ba" providerId="ADAL" clId="{1E66C836-14E6-440B-A0D9-A98F9F3845A5}" dt="2022-10-03T14:04:02.445" v="0" actId="14100"/>
        <pc:sldMkLst>
          <pc:docMk/>
          <pc:sldMk cId="3192288596" sldId="267"/>
        </pc:sldMkLst>
        <pc:spChg chg="mod">
          <ac:chgData name="Erik Villegas" userId="a524b9c6-de41-453d-af2f-2d65506406ba" providerId="ADAL" clId="{1E66C836-14E6-440B-A0D9-A98F9F3845A5}" dt="2022-10-03T14:04:02.445" v="0" actId="14100"/>
          <ac:spMkLst>
            <pc:docMk/>
            <pc:sldMk cId="3192288596" sldId="267"/>
            <ac:spMk id="2" creationId="{86CD7741-51AB-6C85-4F65-717C81BB737A}"/>
          </ac:spMkLst>
        </pc:spChg>
      </pc:sldChg>
    </pc:docChg>
  </pc:docChgLst>
  <pc:docChgLst>
    <pc:chgData name="Erik Villegas" userId="a524b9c6-de41-453d-af2f-2d65506406ba" providerId="ADAL" clId="{9535F410-3D17-4DCA-A26B-05B9A78C8494}"/>
    <pc:docChg chg="undo custSel addSld delSld modSld sldOrd addMainMaster modMainMaster">
      <pc:chgData name="Erik Villegas" userId="a524b9c6-de41-453d-af2f-2d65506406ba" providerId="ADAL" clId="{9535F410-3D17-4DCA-A26B-05B9A78C8494}" dt="2022-10-04T22:04:02.528" v="2867"/>
      <pc:docMkLst>
        <pc:docMk/>
      </pc:docMkLst>
      <pc:sldChg chg="addSp delSp modSp mod">
        <pc:chgData name="Erik Villegas" userId="a524b9c6-de41-453d-af2f-2d65506406ba" providerId="ADAL" clId="{9535F410-3D17-4DCA-A26B-05B9A78C8494}" dt="2022-10-04T20:57:35.481" v="2839" actId="1076"/>
        <pc:sldMkLst>
          <pc:docMk/>
          <pc:sldMk cId="3864060324" sldId="262"/>
        </pc:sldMkLst>
        <pc:spChg chg="add mod">
          <ac:chgData name="Erik Villegas" userId="a524b9c6-de41-453d-af2f-2d65506406ba" providerId="ADAL" clId="{9535F410-3D17-4DCA-A26B-05B9A78C8494}" dt="2022-10-04T20:57:35.481" v="2839" actId="1076"/>
          <ac:spMkLst>
            <pc:docMk/>
            <pc:sldMk cId="3864060324" sldId="262"/>
            <ac:spMk id="4" creationId="{90FB0B93-B37B-F8E0-D687-99115A1E1AA3}"/>
          </ac:spMkLst>
        </pc:spChg>
        <pc:picChg chg="add del">
          <ac:chgData name="Erik Villegas" userId="a524b9c6-de41-453d-af2f-2d65506406ba" providerId="ADAL" clId="{9535F410-3D17-4DCA-A26B-05B9A78C8494}" dt="2022-10-04T19:51:40.856" v="2396"/>
          <ac:picMkLst>
            <pc:docMk/>
            <pc:sldMk cId="3864060324" sldId="262"/>
            <ac:picMk id="3074" creationId="{4AEC1AB1-B0B3-EC47-4FA4-DFFF97F0BE44}"/>
          </ac:picMkLst>
        </pc:picChg>
      </pc:sldChg>
      <pc:sldChg chg="modTransition">
        <pc:chgData name="Erik Villegas" userId="a524b9c6-de41-453d-af2f-2d65506406ba" providerId="ADAL" clId="{9535F410-3D17-4DCA-A26B-05B9A78C8494}" dt="2022-10-04T20:42:39.234" v="2798"/>
        <pc:sldMkLst>
          <pc:docMk/>
          <pc:sldMk cId="1426139906" sldId="264"/>
        </pc:sldMkLst>
      </pc:sldChg>
      <pc:sldChg chg="modSp mod modTransition">
        <pc:chgData name="Erik Villegas" userId="a524b9c6-de41-453d-af2f-2d65506406ba" providerId="ADAL" clId="{9535F410-3D17-4DCA-A26B-05B9A78C8494}" dt="2022-10-04T20:42:43.419" v="2799"/>
        <pc:sldMkLst>
          <pc:docMk/>
          <pc:sldMk cId="3192288596" sldId="267"/>
        </pc:sldMkLst>
        <pc:spChg chg="mod">
          <ac:chgData name="Erik Villegas" userId="a524b9c6-de41-453d-af2f-2d65506406ba" providerId="ADAL" clId="{9535F410-3D17-4DCA-A26B-05B9A78C8494}" dt="2022-10-03T20:02:00.375" v="1" actId="20577"/>
          <ac:spMkLst>
            <pc:docMk/>
            <pc:sldMk cId="3192288596" sldId="267"/>
            <ac:spMk id="2" creationId="{86CD7741-51AB-6C85-4F65-717C81BB737A}"/>
          </ac:spMkLst>
        </pc:spChg>
      </pc:sldChg>
      <pc:sldChg chg="modSp mod">
        <pc:chgData name="Erik Villegas" userId="a524b9c6-de41-453d-af2f-2d65506406ba" providerId="ADAL" clId="{9535F410-3D17-4DCA-A26B-05B9A78C8494}" dt="2022-10-03T20:03:25.500" v="8" actId="14100"/>
        <pc:sldMkLst>
          <pc:docMk/>
          <pc:sldMk cId="646052612" sldId="272"/>
        </pc:sldMkLst>
        <pc:spChg chg="mod">
          <ac:chgData name="Erik Villegas" userId="a524b9c6-de41-453d-af2f-2d65506406ba" providerId="ADAL" clId="{9535F410-3D17-4DCA-A26B-05B9A78C8494}" dt="2022-10-03T20:03:01.835" v="4" actId="1076"/>
          <ac:spMkLst>
            <pc:docMk/>
            <pc:sldMk cId="646052612" sldId="272"/>
            <ac:spMk id="5" creationId="{479A1971-C05F-6F7C-1B5F-93F584E38E42}"/>
          </ac:spMkLst>
        </pc:spChg>
        <pc:picChg chg="mod">
          <ac:chgData name="Erik Villegas" userId="a524b9c6-de41-453d-af2f-2d65506406ba" providerId="ADAL" clId="{9535F410-3D17-4DCA-A26B-05B9A78C8494}" dt="2022-10-03T20:03:17.869" v="6" actId="1076"/>
          <ac:picMkLst>
            <pc:docMk/>
            <pc:sldMk cId="646052612" sldId="272"/>
            <ac:picMk id="4" creationId="{FFBF8EC1-5A84-984C-E05F-ACFDB22544C7}"/>
          </ac:picMkLst>
        </pc:picChg>
        <pc:picChg chg="mod">
          <ac:chgData name="Erik Villegas" userId="a524b9c6-de41-453d-af2f-2d65506406ba" providerId="ADAL" clId="{9535F410-3D17-4DCA-A26B-05B9A78C8494}" dt="2022-10-03T20:03:25.500" v="8" actId="14100"/>
          <ac:picMkLst>
            <pc:docMk/>
            <pc:sldMk cId="646052612" sldId="272"/>
            <ac:picMk id="12" creationId="{DDFB934D-7FBF-6AB5-5EB8-5A90B8D5631E}"/>
          </ac:picMkLst>
        </pc:picChg>
      </pc:sldChg>
      <pc:sldChg chg="modSp mod">
        <pc:chgData name="Erik Villegas" userId="a524b9c6-de41-453d-af2f-2d65506406ba" providerId="ADAL" clId="{9535F410-3D17-4DCA-A26B-05B9A78C8494}" dt="2022-10-04T21:29:57.715" v="2849" actId="20577"/>
        <pc:sldMkLst>
          <pc:docMk/>
          <pc:sldMk cId="2259836157" sldId="275"/>
        </pc:sldMkLst>
        <pc:spChg chg="mod">
          <ac:chgData name="Erik Villegas" userId="a524b9c6-de41-453d-af2f-2d65506406ba" providerId="ADAL" clId="{9535F410-3D17-4DCA-A26B-05B9A78C8494}" dt="2022-10-04T21:29:57.715" v="2849" actId="20577"/>
          <ac:spMkLst>
            <pc:docMk/>
            <pc:sldMk cId="2259836157" sldId="275"/>
            <ac:spMk id="2" creationId="{C6FD1931-8AF6-56BA-5824-8481B8EDAC11}"/>
          </ac:spMkLst>
        </pc:spChg>
      </pc:sldChg>
      <pc:sldChg chg="addSp delSp modSp mod">
        <pc:chgData name="Erik Villegas" userId="a524b9c6-de41-453d-af2f-2d65506406ba" providerId="ADAL" clId="{9535F410-3D17-4DCA-A26B-05B9A78C8494}" dt="2022-10-04T21:35:57.581" v="2865" actId="403"/>
        <pc:sldMkLst>
          <pc:docMk/>
          <pc:sldMk cId="2844191719" sldId="289"/>
        </pc:sldMkLst>
        <pc:spChg chg="add mod">
          <ac:chgData name="Erik Villegas" userId="a524b9c6-de41-453d-af2f-2d65506406ba" providerId="ADAL" clId="{9535F410-3D17-4DCA-A26B-05B9A78C8494}" dt="2022-10-04T21:35:57.581" v="2865" actId="403"/>
          <ac:spMkLst>
            <pc:docMk/>
            <pc:sldMk cId="2844191719" sldId="289"/>
            <ac:spMk id="7" creationId="{EBD02FBA-8EA8-5DD8-774D-29579243BEEF}"/>
          </ac:spMkLst>
        </pc:spChg>
        <pc:picChg chg="del mod">
          <ac:chgData name="Erik Villegas" userId="a524b9c6-de41-453d-af2f-2d65506406ba" providerId="ADAL" clId="{9535F410-3D17-4DCA-A26B-05B9A78C8494}" dt="2022-10-04T21:34:43.025" v="2852" actId="478"/>
          <ac:picMkLst>
            <pc:docMk/>
            <pc:sldMk cId="2844191719" sldId="289"/>
            <ac:picMk id="4" creationId="{B54B7FE2-764E-8200-9A60-A95562D31EC0}"/>
          </ac:picMkLst>
        </pc:picChg>
        <pc:picChg chg="add mod">
          <ac:chgData name="Erik Villegas" userId="a524b9c6-de41-453d-af2f-2d65506406ba" providerId="ADAL" clId="{9535F410-3D17-4DCA-A26B-05B9A78C8494}" dt="2022-10-04T21:35:50.444" v="2861" actId="1076"/>
          <ac:picMkLst>
            <pc:docMk/>
            <pc:sldMk cId="2844191719" sldId="289"/>
            <ac:picMk id="5" creationId="{87CCFD5C-9175-FAFF-1E97-AC501EE3126C}"/>
          </ac:picMkLst>
        </pc:picChg>
      </pc:sldChg>
      <pc:sldChg chg="addSp modSp mod">
        <pc:chgData name="Erik Villegas" userId="a524b9c6-de41-453d-af2f-2d65506406ba" providerId="ADAL" clId="{9535F410-3D17-4DCA-A26B-05B9A78C8494}" dt="2022-10-04T19:35:16.112" v="2322"/>
        <pc:sldMkLst>
          <pc:docMk/>
          <pc:sldMk cId="376282779" sldId="292"/>
        </pc:sldMkLst>
        <pc:spChg chg="mod">
          <ac:chgData name="Erik Villegas" userId="a524b9c6-de41-453d-af2f-2d65506406ba" providerId="ADAL" clId="{9535F410-3D17-4DCA-A26B-05B9A78C8494}" dt="2022-10-03T20:07:27.218" v="14" actId="20577"/>
          <ac:spMkLst>
            <pc:docMk/>
            <pc:sldMk cId="376282779" sldId="292"/>
            <ac:spMk id="2" creationId="{C6FD1931-8AF6-56BA-5824-8481B8EDAC11}"/>
          </ac:spMkLst>
        </pc:spChg>
        <pc:picChg chg="add mod">
          <ac:chgData name="Erik Villegas" userId="a524b9c6-de41-453d-af2f-2d65506406ba" providerId="ADAL" clId="{9535F410-3D17-4DCA-A26B-05B9A78C8494}" dt="2022-10-04T19:35:16.112" v="2322"/>
          <ac:picMkLst>
            <pc:docMk/>
            <pc:sldMk cId="376282779" sldId="292"/>
            <ac:picMk id="4" creationId="{3CFF5C0E-C48B-44A5-4C8F-D76918832CBA}"/>
          </ac:picMkLst>
        </pc:picChg>
      </pc:sldChg>
      <pc:sldChg chg="add">
        <pc:chgData name="Erik Villegas" userId="a524b9c6-de41-453d-af2f-2d65506406ba" providerId="ADAL" clId="{9535F410-3D17-4DCA-A26B-05B9A78C8494}" dt="2022-10-03T20:06:18.608" v="10"/>
        <pc:sldMkLst>
          <pc:docMk/>
          <pc:sldMk cId="1693206777" sldId="316"/>
        </pc:sldMkLst>
      </pc:sldChg>
      <pc:sldChg chg="addSp delSp modSp new mod ord addAnim delAnim modAnim">
        <pc:chgData name="Erik Villegas" userId="a524b9c6-de41-453d-af2f-2d65506406ba" providerId="ADAL" clId="{9535F410-3D17-4DCA-A26B-05B9A78C8494}" dt="2022-10-04T20:44:04.178" v="2813" actId="1076"/>
        <pc:sldMkLst>
          <pc:docMk/>
          <pc:sldMk cId="496966508" sldId="317"/>
        </pc:sldMkLst>
        <pc:spChg chg="mod">
          <ac:chgData name="Erik Villegas" userId="a524b9c6-de41-453d-af2f-2d65506406ba" providerId="ADAL" clId="{9535F410-3D17-4DCA-A26B-05B9A78C8494}" dt="2022-10-03T23:40:24.939" v="551" actId="552"/>
          <ac:spMkLst>
            <pc:docMk/>
            <pc:sldMk cId="496966508" sldId="317"/>
            <ac:spMk id="2" creationId="{5427BE1A-1816-4E4C-DBA5-9C23A8FFE7DF}"/>
          </ac:spMkLst>
        </pc:spChg>
        <pc:spChg chg="del">
          <ac:chgData name="Erik Villegas" userId="a524b9c6-de41-453d-af2f-2d65506406ba" providerId="ADAL" clId="{9535F410-3D17-4DCA-A26B-05B9A78C8494}" dt="2022-10-03T23:31:17.829" v="36" actId="478"/>
          <ac:spMkLst>
            <pc:docMk/>
            <pc:sldMk cId="496966508" sldId="317"/>
            <ac:spMk id="3" creationId="{A73CA89A-789F-EF07-75E9-1B2D49BC7D73}"/>
          </ac:spMkLst>
        </pc:spChg>
        <pc:spChg chg="mod">
          <ac:chgData name="Erik Villegas" userId="a524b9c6-de41-453d-af2f-2d65506406ba" providerId="ADAL" clId="{9535F410-3D17-4DCA-A26B-05B9A78C8494}" dt="2022-10-03T23:31:35.222" v="37"/>
          <ac:spMkLst>
            <pc:docMk/>
            <pc:sldMk cId="496966508" sldId="317"/>
            <ac:spMk id="6" creationId="{97852369-BA62-65FC-FD25-C2D7A966E460}"/>
          </ac:spMkLst>
        </pc:spChg>
        <pc:spChg chg="mod">
          <ac:chgData name="Erik Villegas" userId="a524b9c6-de41-453d-af2f-2d65506406ba" providerId="ADAL" clId="{9535F410-3D17-4DCA-A26B-05B9A78C8494}" dt="2022-10-03T23:31:35.222" v="37"/>
          <ac:spMkLst>
            <pc:docMk/>
            <pc:sldMk cId="496966508" sldId="317"/>
            <ac:spMk id="7" creationId="{6512FCEC-8B5B-1BE9-608F-45E59DEE13DD}"/>
          </ac:spMkLst>
        </pc:spChg>
        <pc:spChg chg="mod">
          <ac:chgData name="Erik Villegas" userId="a524b9c6-de41-453d-af2f-2d65506406ba" providerId="ADAL" clId="{9535F410-3D17-4DCA-A26B-05B9A78C8494}" dt="2022-10-03T23:31:35.222" v="37"/>
          <ac:spMkLst>
            <pc:docMk/>
            <pc:sldMk cId="496966508" sldId="317"/>
            <ac:spMk id="8" creationId="{5E406926-0DCE-D32B-9CB2-36B3D63A5508}"/>
          </ac:spMkLst>
        </pc:spChg>
        <pc:spChg chg="mod">
          <ac:chgData name="Erik Villegas" userId="a524b9c6-de41-453d-af2f-2d65506406ba" providerId="ADAL" clId="{9535F410-3D17-4DCA-A26B-05B9A78C8494}" dt="2022-10-03T23:31:35.222" v="37"/>
          <ac:spMkLst>
            <pc:docMk/>
            <pc:sldMk cId="496966508" sldId="317"/>
            <ac:spMk id="9" creationId="{64171128-D5FE-8BC7-688C-B0449D4E5ACE}"/>
          </ac:spMkLst>
        </pc:spChg>
        <pc:spChg chg="mod">
          <ac:chgData name="Erik Villegas" userId="a524b9c6-de41-453d-af2f-2d65506406ba" providerId="ADAL" clId="{9535F410-3D17-4DCA-A26B-05B9A78C8494}" dt="2022-10-03T23:31:35.222" v="37"/>
          <ac:spMkLst>
            <pc:docMk/>
            <pc:sldMk cId="496966508" sldId="317"/>
            <ac:spMk id="12" creationId="{A3D077D1-94B5-B98B-63CD-8591D3869629}"/>
          </ac:spMkLst>
        </pc:spChg>
        <pc:spChg chg="mod">
          <ac:chgData name="Erik Villegas" userId="a524b9c6-de41-453d-af2f-2d65506406ba" providerId="ADAL" clId="{9535F410-3D17-4DCA-A26B-05B9A78C8494}" dt="2022-10-03T23:31:35.222" v="37"/>
          <ac:spMkLst>
            <pc:docMk/>
            <pc:sldMk cId="496966508" sldId="317"/>
            <ac:spMk id="13" creationId="{E9626CF9-E68C-2414-5364-8F6C5A2C4F5D}"/>
          </ac:spMkLst>
        </pc:spChg>
        <pc:spChg chg="mod">
          <ac:chgData name="Erik Villegas" userId="a524b9c6-de41-453d-af2f-2d65506406ba" providerId="ADAL" clId="{9535F410-3D17-4DCA-A26B-05B9A78C8494}" dt="2022-10-03T23:31:35.222" v="37"/>
          <ac:spMkLst>
            <pc:docMk/>
            <pc:sldMk cId="496966508" sldId="317"/>
            <ac:spMk id="14" creationId="{AD2ED32E-83B6-370C-02A2-15E3314F7C05}"/>
          </ac:spMkLst>
        </pc:spChg>
        <pc:spChg chg="mod">
          <ac:chgData name="Erik Villegas" userId="a524b9c6-de41-453d-af2f-2d65506406ba" providerId="ADAL" clId="{9535F410-3D17-4DCA-A26B-05B9A78C8494}" dt="2022-10-03T23:31:35.222" v="37"/>
          <ac:spMkLst>
            <pc:docMk/>
            <pc:sldMk cId="496966508" sldId="317"/>
            <ac:spMk id="15" creationId="{08CBB190-C2BA-3D68-6F8B-1774E2B80315}"/>
          </ac:spMkLst>
        </pc:spChg>
        <pc:spChg chg="add del mod">
          <ac:chgData name="Erik Villegas" userId="a524b9c6-de41-453d-af2f-2d65506406ba" providerId="ADAL" clId="{9535F410-3D17-4DCA-A26B-05B9A78C8494}" dt="2022-10-04T20:44:01.230" v="2812" actId="478"/>
          <ac:spMkLst>
            <pc:docMk/>
            <pc:sldMk cId="496966508" sldId="317"/>
            <ac:spMk id="16" creationId="{D7861745-E2E8-65B5-DEA7-02A144162501}"/>
          </ac:spMkLst>
        </pc:spChg>
        <pc:spChg chg="add del mod">
          <ac:chgData name="Erik Villegas" userId="a524b9c6-de41-453d-af2f-2d65506406ba" providerId="ADAL" clId="{9535F410-3D17-4DCA-A26B-05B9A78C8494}" dt="2022-10-03T23:37:48.913" v="520" actId="478"/>
          <ac:spMkLst>
            <pc:docMk/>
            <pc:sldMk cId="496966508" sldId="317"/>
            <ac:spMk id="17" creationId="{7A107762-4B5C-71A0-2916-E822CE449DDD}"/>
          </ac:spMkLst>
        </pc:spChg>
        <pc:spChg chg="add del mod">
          <ac:chgData name="Erik Villegas" userId="a524b9c6-de41-453d-af2f-2d65506406ba" providerId="ADAL" clId="{9535F410-3D17-4DCA-A26B-05B9A78C8494}" dt="2022-10-03T23:37:48.913" v="520" actId="478"/>
          <ac:spMkLst>
            <pc:docMk/>
            <pc:sldMk cId="496966508" sldId="317"/>
            <ac:spMk id="18" creationId="{24C30ECC-2D71-2599-B8B5-3EC6C9021ECE}"/>
          </ac:spMkLst>
        </pc:spChg>
        <pc:spChg chg="add del mod">
          <ac:chgData name="Erik Villegas" userId="a524b9c6-de41-453d-af2f-2d65506406ba" providerId="ADAL" clId="{9535F410-3D17-4DCA-A26B-05B9A78C8494}" dt="2022-10-03T23:37:48.913" v="520" actId="478"/>
          <ac:spMkLst>
            <pc:docMk/>
            <pc:sldMk cId="496966508" sldId="317"/>
            <ac:spMk id="19" creationId="{92DFD2DF-54C4-DEB6-6BEA-A7DFB6F263DB}"/>
          </ac:spMkLst>
        </pc:spChg>
        <pc:spChg chg="add mod">
          <ac:chgData name="Erik Villegas" userId="a524b9c6-de41-453d-af2f-2d65506406ba" providerId="ADAL" clId="{9535F410-3D17-4DCA-A26B-05B9A78C8494}" dt="2022-10-04T14:45:31.877" v="1388" actId="20577"/>
          <ac:spMkLst>
            <pc:docMk/>
            <pc:sldMk cId="496966508" sldId="317"/>
            <ac:spMk id="20" creationId="{1F52943D-0D68-D1CE-C94E-E59591B2136C}"/>
          </ac:spMkLst>
        </pc:spChg>
        <pc:grpChg chg="add del mod">
          <ac:chgData name="Erik Villegas" userId="a524b9c6-de41-453d-af2f-2d65506406ba" providerId="ADAL" clId="{9535F410-3D17-4DCA-A26B-05B9A78C8494}" dt="2022-10-03T23:40:09.532" v="550" actId="1076"/>
          <ac:grpSpMkLst>
            <pc:docMk/>
            <pc:sldMk cId="496966508" sldId="317"/>
            <ac:grpSpMk id="4" creationId="{4D64FBF3-B765-2492-59A3-4267B344A1BB}"/>
          </ac:grpSpMkLst>
        </pc:grpChg>
        <pc:grpChg chg="mod">
          <ac:chgData name="Erik Villegas" userId="a524b9c6-de41-453d-af2f-2d65506406ba" providerId="ADAL" clId="{9535F410-3D17-4DCA-A26B-05B9A78C8494}" dt="2022-10-03T23:31:35.222" v="37"/>
          <ac:grpSpMkLst>
            <pc:docMk/>
            <pc:sldMk cId="496966508" sldId="317"/>
            <ac:grpSpMk id="5" creationId="{B42B95EF-61DE-5FFE-8B9F-0A43CE3576B2}"/>
          </ac:grpSpMkLst>
        </pc:grpChg>
        <pc:grpChg chg="add del mod">
          <ac:chgData name="Erik Villegas" userId="a524b9c6-de41-453d-af2f-2d65506406ba" providerId="ADAL" clId="{9535F410-3D17-4DCA-A26B-05B9A78C8494}" dt="2022-10-03T23:40:09.532" v="550" actId="1076"/>
          <ac:grpSpMkLst>
            <pc:docMk/>
            <pc:sldMk cId="496966508" sldId="317"/>
            <ac:grpSpMk id="10" creationId="{3AA88E92-D2AD-E859-A730-4A26438273F3}"/>
          </ac:grpSpMkLst>
        </pc:grpChg>
        <pc:grpChg chg="mod">
          <ac:chgData name="Erik Villegas" userId="a524b9c6-de41-453d-af2f-2d65506406ba" providerId="ADAL" clId="{9535F410-3D17-4DCA-A26B-05B9A78C8494}" dt="2022-10-03T23:31:35.222" v="37"/>
          <ac:grpSpMkLst>
            <pc:docMk/>
            <pc:sldMk cId="496966508" sldId="317"/>
            <ac:grpSpMk id="11" creationId="{DC7F8F51-F89D-0444-35B1-7A61FF6F7CDB}"/>
          </ac:grpSpMkLst>
        </pc:grpChg>
        <pc:picChg chg="add del mod">
          <ac:chgData name="Erik Villegas" userId="a524b9c6-de41-453d-af2f-2d65506406ba" providerId="ADAL" clId="{9535F410-3D17-4DCA-A26B-05B9A78C8494}" dt="2022-10-03T23:37:48.913" v="520" actId="478"/>
          <ac:picMkLst>
            <pc:docMk/>
            <pc:sldMk cId="496966508" sldId="317"/>
            <ac:picMk id="22" creationId="{93E64A46-9056-4C62-BC86-7E8C7DE3C2F6}"/>
          </ac:picMkLst>
        </pc:picChg>
        <pc:picChg chg="add del mod">
          <ac:chgData name="Erik Villegas" userId="a524b9c6-de41-453d-af2f-2d65506406ba" providerId="ADAL" clId="{9535F410-3D17-4DCA-A26B-05B9A78C8494}" dt="2022-10-03T23:40:41.458" v="554" actId="478"/>
          <ac:picMkLst>
            <pc:docMk/>
            <pc:sldMk cId="496966508" sldId="317"/>
            <ac:picMk id="23" creationId="{98114ED2-82C1-3E4A-70EE-6C0A7B50353A}"/>
          </ac:picMkLst>
        </pc:picChg>
        <pc:picChg chg="add del mod">
          <ac:chgData name="Erik Villegas" userId="a524b9c6-de41-453d-af2f-2d65506406ba" providerId="ADAL" clId="{9535F410-3D17-4DCA-A26B-05B9A78C8494}" dt="2022-10-04T20:43:56.814" v="2810" actId="478"/>
          <ac:picMkLst>
            <pc:docMk/>
            <pc:sldMk cId="496966508" sldId="317"/>
            <ac:picMk id="24" creationId="{92F8E419-DB1D-7E40-AA5F-DB23098932B4}"/>
          </ac:picMkLst>
        </pc:picChg>
        <pc:picChg chg="add mod">
          <ac:chgData name="Erik Villegas" userId="a524b9c6-de41-453d-af2f-2d65506406ba" providerId="ADAL" clId="{9535F410-3D17-4DCA-A26B-05B9A78C8494}" dt="2022-10-04T20:44:04.178" v="2813" actId="1076"/>
          <ac:picMkLst>
            <pc:docMk/>
            <pc:sldMk cId="496966508" sldId="317"/>
            <ac:picMk id="25" creationId="{8055E0CA-18FD-2278-A688-81EDFEBB5D01}"/>
          </ac:picMkLst>
        </pc:picChg>
      </pc:sldChg>
      <pc:sldChg chg="addSp delSp modSp new mod delAnim modAnim">
        <pc:chgData name="Erik Villegas" userId="a524b9c6-de41-453d-af2f-2d65506406ba" providerId="ADAL" clId="{9535F410-3D17-4DCA-A26B-05B9A78C8494}" dt="2022-10-04T14:44:46.776" v="1383" actId="1076"/>
        <pc:sldMkLst>
          <pc:docMk/>
          <pc:sldMk cId="3187968234" sldId="318"/>
        </pc:sldMkLst>
        <pc:spChg chg="del">
          <ac:chgData name="Erik Villegas" userId="a524b9c6-de41-453d-af2f-2d65506406ba" providerId="ADAL" clId="{9535F410-3D17-4DCA-A26B-05B9A78C8494}" dt="2022-10-04T14:33:59.022" v="556" actId="478"/>
          <ac:spMkLst>
            <pc:docMk/>
            <pc:sldMk cId="3187968234" sldId="318"/>
            <ac:spMk id="2" creationId="{DD9C609F-FB62-6AB8-CEE5-684599A38ACB}"/>
          </ac:spMkLst>
        </pc:spChg>
        <pc:spChg chg="del">
          <ac:chgData name="Erik Villegas" userId="a524b9c6-de41-453d-af2f-2d65506406ba" providerId="ADAL" clId="{9535F410-3D17-4DCA-A26B-05B9A78C8494}" dt="2022-10-04T14:34:00.326" v="557" actId="478"/>
          <ac:spMkLst>
            <pc:docMk/>
            <pc:sldMk cId="3187968234" sldId="318"/>
            <ac:spMk id="3" creationId="{10398D1B-05AC-8151-2D1D-92B3D4D26F2D}"/>
          </ac:spMkLst>
        </pc:spChg>
        <pc:spChg chg="add mod">
          <ac:chgData name="Erik Villegas" userId="a524b9c6-de41-453d-af2f-2d65506406ba" providerId="ADAL" clId="{9535F410-3D17-4DCA-A26B-05B9A78C8494}" dt="2022-10-04T14:42:36.716" v="1197" actId="14100"/>
          <ac:spMkLst>
            <pc:docMk/>
            <pc:sldMk cId="3187968234" sldId="318"/>
            <ac:spMk id="4" creationId="{82391821-3928-F27E-2B61-2CE6E6FF7F0E}"/>
          </ac:spMkLst>
        </pc:spChg>
        <pc:spChg chg="add mod">
          <ac:chgData name="Erik Villegas" userId="a524b9c6-de41-453d-af2f-2d65506406ba" providerId="ADAL" clId="{9535F410-3D17-4DCA-A26B-05B9A78C8494}" dt="2022-10-04T14:35:37.264" v="656" actId="404"/>
          <ac:spMkLst>
            <pc:docMk/>
            <pc:sldMk cId="3187968234" sldId="318"/>
            <ac:spMk id="7" creationId="{0DFC4D41-6AE6-3138-3EC3-76AB91A18DBE}"/>
          </ac:spMkLst>
        </pc:spChg>
        <pc:spChg chg="add mod">
          <ac:chgData name="Erik Villegas" userId="a524b9c6-de41-453d-af2f-2d65506406ba" providerId="ADAL" clId="{9535F410-3D17-4DCA-A26B-05B9A78C8494}" dt="2022-10-04T14:44:46.776" v="1383" actId="1076"/>
          <ac:spMkLst>
            <pc:docMk/>
            <pc:sldMk cId="3187968234" sldId="318"/>
            <ac:spMk id="8" creationId="{93DEA54A-B6A6-8E88-5AA3-2B7CB38019B1}"/>
          </ac:spMkLst>
        </pc:spChg>
        <pc:picChg chg="add mod">
          <ac:chgData name="Erik Villegas" userId="a524b9c6-de41-453d-af2f-2d65506406ba" providerId="ADAL" clId="{9535F410-3D17-4DCA-A26B-05B9A78C8494}" dt="2022-10-04T14:40:08.609" v="947" actId="1076"/>
          <ac:picMkLst>
            <pc:docMk/>
            <pc:sldMk cId="3187968234" sldId="318"/>
            <ac:picMk id="6" creationId="{225A7203-BF7F-1120-363C-0C7CEAD8CD6F}"/>
          </ac:picMkLst>
        </pc:picChg>
        <pc:picChg chg="add mod">
          <ac:chgData name="Erik Villegas" userId="a524b9c6-de41-453d-af2f-2d65506406ba" providerId="ADAL" clId="{9535F410-3D17-4DCA-A26B-05B9A78C8494}" dt="2022-10-04T14:40:10.138" v="948" actId="1076"/>
          <ac:picMkLst>
            <pc:docMk/>
            <pc:sldMk cId="3187968234" sldId="318"/>
            <ac:picMk id="9" creationId="{913DB77F-5FD9-CD5A-C495-B3D3B1F5EE9C}"/>
          </ac:picMkLst>
        </pc:picChg>
        <pc:picChg chg="add del mod">
          <ac:chgData name="Erik Villegas" userId="a524b9c6-de41-453d-af2f-2d65506406ba" providerId="ADAL" clId="{9535F410-3D17-4DCA-A26B-05B9A78C8494}" dt="2022-10-04T14:44:03.547" v="1362" actId="478"/>
          <ac:picMkLst>
            <pc:docMk/>
            <pc:sldMk cId="3187968234" sldId="318"/>
            <ac:picMk id="10" creationId="{C7FE2979-0694-B1CA-8782-E1BE669ECDD1}"/>
          </ac:picMkLst>
        </pc:picChg>
      </pc:sldChg>
      <pc:sldChg chg="new del">
        <pc:chgData name="Erik Villegas" userId="a524b9c6-de41-453d-af2f-2d65506406ba" providerId="ADAL" clId="{9535F410-3D17-4DCA-A26B-05B9A78C8494}" dt="2022-10-04T14:52:21.776" v="1392" actId="47"/>
        <pc:sldMkLst>
          <pc:docMk/>
          <pc:sldMk cId="1235665366" sldId="319"/>
        </pc:sldMkLst>
      </pc:sldChg>
      <pc:sldChg chg="addSp delSp modSp new mod ord modTransition">
        <pc:chgData name="Erik Villegas" userId="a524b9c6-de41-453d-af2f-2d65506406ba" providerId="ADAL" clId="{9535F410-3D17-4DCA-A26B-05B9A78C8494}" dt="2022-10-04T20:42:34.990" v="2797"/>
        <pc:sldMkLst>
          <pc:docMk/>
          <pc:sldMk cId="4141682805" sldId="319"/>
        </pc:sldMkLst>
        <pc:spChg chg="mod">
          <ac:chgData name="Erik Villegas" userId="a524b9c6-de41-453d-af2f-2d65506406ba" providerId="ADAL" clId="{9535F410-3D17-4DCA-A26B-05B9A78C8494}" dt="2022-10-04T14:52:55.050" v="1473" actId="20577"/>
          <ac:spMkLst>
            <pc:docMk/>
            <pc:sldMk cId="4141682805" sldId="319"/>
            <ac:spMk id="2" creationId="{B312AD58-896D-2B59-2CD5-5F9E2300A6A4}"/>
          </ac:spMkLst>
        </pc:spChg>
        <pc:spChg chg="add del mod">
          <ac:chgData name="Erik Villegas" userId="a524b9c6-de41-453d-af2f-2d65506406ba" providerId="ADAL" clId="{9535F410-3D17-4DCA-A26B-05B9A78C8494}" dt="2022-10-04T14:57:57.905" v="2109" actId="1076"/>
          <ac:spMkLst>
            <pc:docMk/>
            <pc:sldMk cId="4141682805" sldId="319"/>
            <ac:spMk id="3" creationId="{4BE0CB7B-EABB-19E3-2CB6-043011A021A4}"/>
          </ac:spMkLst>
        </pc:spChg>
        <pc:spChg chg="add mod">
          <ac:chgData name="Erik Villegas" userId="a524b9c6-de41-453d-af2f-2d65506406ba" providerId="ADAL" clId="{9535F410-3D17-4DCA-A26B-05B9A78C8494}" dt="2022-10-04T14:56:33.848" v="1859" actId="1076"/>
          <ac:spMkLst>
            <pc:docMk/>
            <pc:sldMk cId="4141682805" sldId="319"/>
            <ac:spMk id="6" creationId="{CA5C99C0-4E50-5DE0-39A0-0D26582AA599}"/>
          </ac:spMkLst>
        </pc:spChg>
        <pc:spChg chg="add del mod">
          <ac:chgData name="Erik Villegas" userId="a524b9c6-de41-453d-af2f-2d65506406ba" providerId="ADAL" clId="{9535F410-3D17-4DCA-A26B-05B9A78C8494}" dt="2022-10-04T14:56:39.334" v="1862" actId="478"/>
          <ac:spMkLst>
            <pc:docMk/>
            <pc:sldMk cId="4141682805" sldId="319"/>
            <ac:spMk id="8" creationId="{6B7BBE65-A867-476A-506F-A2F9CC89A822}"/>
          </ac:spMkLst>
        </pc:spChg>
        <pc:spChg chg="add mod">
          <ac:chgData name="Erik Villegas" userId="a524b9c6-de41-453d-af2f-2d65506406ba" providerId="ADAL" clId="{9535F410-3D17-4DCA-A26B-05B9A78C8494}" dt="2022-10-04T14:58:26.382" v="2164" actId="207"/>
          <ac:spMkLst>
            <pc:docMk/>
            <pc:sldMk cId="4141682805" sldId="319"/>
            <ac:spMk id="9" creationId="{121D3D4E-06C1-8760-5DAD-8F25445EEFF1}"/>
          </ac:spMkLst>
        </pc:spChg>
        <pc:spChg chg="add mod">
          <ac:chgData name="Erik Villegas" userId="a524b9c6-de41-453d-af2f-2d65506406ba" providerId="ADAL" clId="{9535F410-3D17-4DCA-A26B-05B9A78C8494}" dt="2022-10-04T14:59:38.199" v="2291" actId="1076"/>
          <ac:spMkLst>
            <pc:docMk/>
            <pc:sldMk cId="4141682805" sldId="319"/>
            <ac:spMk id="10" creationId="{A7015679-7F54-A958-28CD-4581001D4CA2}"/>
          </ac:spMkLst>
        </pc:spChg>
        <pc:picChg chg="add del mod">
          <ac:chgData name="Erik Villegas" userId="a524b9c6-de41-453d-af2f-2d65506406ba" providerId="ADAL" clId="{9535F410-3D17-4DCA-A26B-05B9A78C8494}" dt="2022-10-04T14:53:17.014" v="1484"/>
          <ac:picMkLst>
            <pc:docMk/>
            <pc:sldMk cId="4141682805" sldId="319"/>
            <ac:picMk id="4" creationId="{E5C27236-482E-F796-B99E-96127D6059FC}"/>
          </ac:picMkLst>
        </pc:picChg>
        <pc:picChg chg="add mod">
          <ac:chgData name="Erik Villegas" userId="a524b9c6-de41-453d-af2f-2d65506406ba" providerId="ADAL" clId="{9535F410-3D17-4DCA-A26B-05B9A78C8494}" dt="2022-10-04T14:56:25.829" v="1858" actId="1076"/>
          <ac:picMkLst>
            <pc:docMk/>
            <pc:sldMk cId="4141682805" sldId="319"/>
            <ac:picMk id="5" creationId="{484C8414-DB66-CDCB-3527-BCEDB489BCCD}"/>
          </ac:picMkLst>
        </pc:picChg>
        <pc:picChg chg="add mod">
          <ac:chgData name="Erik Villegas" userId="a524b9c6-de41-453d-af2f-2d65506406ba" providerId="ADAL" clId="{9535F410-3D17-4DCA-A26B-05B9A78C8494}" dt="2022-10-04T14:56:36.362" v="1860" actId="1076"/>
          <ac:picMkLst>
            <pc:docMk/>
            <pc:sldMk cId="4141682805" sldId="319"/>
            <ac:picMk id="7" creationId="{0CFCEAE4-460C-9E1E-6AAF-844B95E03171}"/>
          </ac:picMkLst>
        </pc:picChg>
      </pc:sldChg>
      <pc:sldChg chg="addSp delSp modSp mod">
        <pc:chgData name="Erik Villegas" userId="a524b9c6-de41-453d-af2f-2d65506406ba" providerId="ADAL" clId="{9535F410-3D17-4DCA-A26B-05B9A78C8494}" dt="2022-10-04T19:42:01.427" v="2394" actId="1076"/>
        <pc:sldMkLst>
          <pc:docMk/>
          <pc:sldMk cId="506814309" sldId="322"/>
        </pc:sldMkLst>
        <pc:picChg chg="del">
          <ac:chgData name="Erik Villegas" userId="a524b9c6-de41-453d-af2f-2d65506406ba" providerId="ADAL" clId="{9535F410-3D17-4DCA-A26B-05B9A78C8494}" dt="2022-10-04T19:41:38.847" v="2384" actId="478"/>
          <ac:picMkLst>
            <pc:docMk/>
            <pc:sldMk cId="506814309" sldId="322"/>
            <ac:picMk id="10" creationId="{A0D5EAAF-856C-BFFD-126B-6B20E5F609E0}"/>
          </ac:picMkLst>
        </pc:picChg>
        <pc:picChg chg="add mod">
          <ac:chgData name="Erik Villegas" userId="a524b9c6-de41-453d-af2f-2d65506406ba" providerId="ADAL" clId="{9535F410-3D17-4DCA-A26B-05B9A78C8494}" dt="2022-10-04T19:42:01.427" v="2394" actId="1076"/>
          <ac:picMkLst>
            <pc:docMk/>
            <pc:sldMk cId="506814309" sldId="322"/>
            <ac:picMk id="2050" creationId="{3A1E8E0F-DD32-D942-1527-932FCBE4A6FC}"/>
          </ac:picMkLst>
        </pc:picChg>
      </pc:sldChg>
      <pc:sldChg chg="modSp mod">
        <pc:chgData name="Erik Villegas" userId="a524b9c6-de41-453d-af2f-2d65506406ba" providerId="ADAL" clId="{9535F410-3D17-4DCA-A26B-05B9A78C8494}" dt="2022-10-04T19:18:01.708" v="2292" actId="207"/>
        <pc:sldMkLst>
          <pc:docMk/>
          <pc:sldMk cId="5254286" sldId="323"/>
        </pc:sldMkLst>
        <pc:spChg chg="mod">
          <ac:chgData name="Erik Villegas" userId="a524b9c6-de41-453d-af2f-2d65506406ba" providerId="ADAL" clId="{9535F410-3D17-4DCA-A26B-05B9A78C8494}" dt="2022-10-04T19:18:01.708" v="2292" actId="207"/>
          <ac:spMkLst>
            <pc:docMk/>
            <pc:sldMk cId="5254286" sldId="323"/>
            <ac:spMk id="17" creationId="{40D030B3-4200-28E9-C8CE-F7DD555D3792}"/>
          </ac:spMkLst>
        </pc:spChg>
      </pc:sldChg>
      <pc:sldChg chg="delSp del mod">
        <pc:chgData name="Erik Villegas" userId="a524b9c6-de41-453d-af2f-2d65506406ba" providerId="ADAL" clId="{9535F410-3D17-4DCA-A26B-05B9A78C8494}" dt="2022-10-04T19:39:40.426" v="2383" actId="47"/>
        <pc:sldMkLst>
          <pc:docMk/>
          <pc:sldMk cId="4032995750" sldId="328"/>
        </pc:sldMkLst>
        <pc:spChg chg="del">
          <ac:chgData name="Erik Villegas" userId="a524b9c6-de41-453d-af2f-2d65506406ba" providerId="ADAL" clId="{9535F410-3D17-4DCA-A26B-05B9A78C8494}" dt="2022-10-04T19:36:14.189" v="2327" actId="21"/>
          <ac:spMkLst>
            <pc:docMk/>
            <pc:sldMk cId="4032995750" sldId="328"/>
            <ac:spMk id="10" creationId="{71FCEF53-D264-CCC8-75E3-49B431861483}"/>
          </ac:spMkLst>
        </pc:spChg>
        <pc:spChg chg="del">
          <ac:chgData name="Erik Villegas" userId="a524b9c6-de41-453d-af2f-2d65506406ba" providerId="ADAL" clId="{9535F410-3D17-4DCA-A26B-05B9A78C8494}" dt="2022-10-04T19:36:14.189" v="2327" actId="21"/>
          <ac:spMkLst>
            <pc:docMk/>
            <pc:sldMk cId="4032995750" sldId="328"/>
            <ac:spMk id="11" creationId="{2848E31E-72F9-964A-2328-8DCCA086B226}"/>
          </ac:spMkLst>
        </pc:spChg>
        <pc:spChg chg="del">
          <ac:chgData name="Erik Villegas" userId="a524b9c6-de41-453d-af2f-2d65506406ba" providerId="ADAL" clId="{9535F410-3D17-4DCA-A26B-05B9A78C8494}" dt="2022-10-04T19:36:14.189" v="2327" actId="21"/>
          <ac:spMkLst>
            <pc:docMk/>
            <pc:sldMk cId="4032995750" sldId="328"/>
            <ac:spMk id="12" creationId="{BAF4E3D3-3562-423A-0AFD-919BA34E52E8}"/>
          </ac:spMkLst>
        </pc:spChg>
        <pc:spChg chg="del">
          <ac:chgData name="Erik Villegas" userId="a524b9c6-de41-453d-af2f-2d65506406ba" providerId="ADAL" clId="{9535F410-3D17-4DCA-A26B-05B9A78C8494}" dt="2022-10-04T19:36:14.189" v="2327" actId="21"/>
          <ac:spMkLst>
            <pc:docMk/>
            <pc:sldMk cId="4032995750" sldId="328"/>
            <ac:spMk id="13" creationId="{AC77367A-2E35-519D-7D84-7F45B34CA7B5}"/>
          </ac:spMkLst>
        </pc:spChg>
        <pc:spChg chg="del">
          <ac:chgData name="Erik Villegas" userId="a524b9c6-de41-453d-af2f-2d65506406ba" providerId="ADAL" clId="{9535F410-3D17-4DCA-A26B-05B9A78C8494}" dt="2022-10-04T19:36:14.189" v="2327" actId="21"/>
          <ac:spMkLst>
            <pc:docMk/>
            <pc:sldMk cId="4032995750" sldId="328"/>
            <ac:spMk id="14" creationId="{F2719E46-B64F-F579-E19B-F422A222347D}"/>
          </ac:spMkLst>
        </pc:spChg>
        <pc:picChg chg="del">
          <ac:chgData name="Erik Villegas" userId="a524b9c6-de41-453d-af2f-2d65506406ba" providerId="ADAL" clId="{9535F410-3D17-4DCA-A26B-05B9A78C8494}" dt="2022-10-04T19:36:14.189" v="2327" actId="21"/>
          <ac:picMkLst>
            <pc:docMk/>
            <pc:sldMk cId="4032995750" sldId="328"/>
            <ac:picMk id="3" creationId="{D3650942-0E3E-9F5F-A91B-80FF3122C373}"/>
          </ac:picMkLst>
        </pc:picChg>
      </pc:sldChg>
      <pc:sldChg chg="addSp modSp new mod ord">
        <pc:chgData name="Erik Villegas" userId="a524b9c6-de41-453d-af2f-2d65506406ba" providerId="ADAL" clId="{9535F410-3D17-4DCA-A26B-05B9A78C8494}" dt="2022-10-04T22:04:02.528" v="2867"/>
        <pc:sldMkLst>
          <pc:docMk/>
          <pc:sldMk cId="4213986127" sldId="330"/>
        </pc:sldMkLst>
        <pc:spChg chg="mod">
          <ac:chgData name="Erik Villegas" userId="a524b9c6-de41-453d-af2f-2d65506406ba" providerId="ADAL" clId="{9535F410-3D17-4DCA-A26B-05B9A78C8494}" dt="2022-10-04T19:35:00.817" v="2321" actId="14100"/>
          <ac:spMkLst>
            <pc:docMk/>
            <pc:sldMk cId="4213986127" sldId="330"/>
            <ac:spMk id="2" creationId="{FF071A10-6FFF-FD03-512B-E37BDBB7CC08}"/>
          </ac:spMkLst>
        </pc:spChg>
        <pc:spChg chg="mod">
          <ac:chgData name="Erik Villegas" userId="a524b9c6-de41-453d-af2f-2d65506406ba" providerId="ADAL" clId="{9535F410-3D17-4DCA-A26B-05B9A78C8494}" dt="2022-10-04T19:35:23.739" v="2323" actId="1076"/>
          <ac:spMkLst>
            <pc:docMk/>
            <pc:sldMk cId="4213986127" sldId="330"/>
            <ac:spMk id="3" creationId="{D560CE30-143F-C77D-8A98-E361347898DF}"/>
          </ac:spMkLst>
        </pc:spChg>
        <pc:picChg chg="add mod">
          <ac:chgData name="Erik Villegas" userId="a524b9c6-de41-453d-af2f-2d65506406ba" providerId="ADAL" clId="{9535F410-3D17-4DCA-A26B-05B9A78C8494}" dt="2022-10-04T19:35:23.739" v="2323" actId="1076"/>
          <ac:picMkLst>
            <pc:docMk/>
            <pc:sldMk cId="4213986127" sldId="330"/>
            <ac:picMk id="4" creationId="{83620CE6-D79E-2B4C-9E2E-F11EFCB93E2D}"/>
          </ac:picMkLst>
        </pc:picChg>
      </pc:sldChg>
      <pc:sldChg chg="addSp delSp modSp new mod">
        <pc:chgData name="Erik Villegas" userId="a524b9c6-de41-453d-af2f-2d65506406ba" providerId="ADAL" clId="{9535F410-3D17-4DCA-A26B-05B9A78C8494}" dt="2022-10-04T19:39:31.261" v="2382" actId="14861"/>
        <pc:sldMkLst>
          <pc:docMk/>
          <pc:sldMk cId="1302716310" sldId="333"/>
        </pc:sldMkLst>
        <pc:spChg chg="del">
          <ac:chgData name="Erik Villegas" userId="a524b9c6-de41-453d-af2f-2d65506406ba" providerId="ADAL" clId="{9535F410-3D17-4DCA-A26B-05B9A78C8494}" dt="2022-10-04T19:36:04.592" v="2325" actId="478"/>
          <ac:spMkLst>
            <pc:docMk/>
            <pc:sldMk cId="1302716310" sldId="333"/>
            <ac:spMk id="2" creationId="{1C7F780A-FF1E-33CC-7936-E75B2E33ECA2}"/>
          </ac:spMkLst>
        </pc:spChg>
        <pc:spChg chg="del">
          <ac:chgData name="Erik Villegas" userId="a524b9c6-de41-453d-af2f-2d65506406ba" providerId="ADAL" clId="{9535F410-3D17-4DCA-A26B-05B9A78C8494}" dt="2022-10-04T19:36:05.939" v="2326" actId="478"/>
          <ac:spMkLst>
            <pc:docMk/>
            <pc:sldMk cId="1302716310" sldId="333"/>
            <ac:spMk id="3" creationId="{A467D964-D856-14F3-2F84-78828C62E393}"/>
          </ac:spMkLst>
        </pc:spChg>
        <pc:spChg chg="add mod">
          <ac:chgData name="Erik Villegas" userId="a524b9c6-de41-453d-af2f-2d65506406ba" providerId="ADAL" clId="{9535F410-3D17-4DCA-A26B-05B9A78C8494}" dt="2022-10-04T19:36:30.013" v="2334" actId="164"/>
          <ac:spMkLst>
            <pc:docMk/>
            <pc:sldMk cId="1302716310" sldId="333"/>
            <ac:spMk id="5" creationId="{622DD36E-393B-A881-076B-760F3A8A1CED}"/>
          </ac:spMkLst>
        </pc:spChg>
        <pc:spChg chg="add mod">
          <ac:chgData name="Erik Villegas" userId="a524b9c6-de41-453d-af2f-2d65506406ba" providerId="ADAL" clId="{9535F410-3D17-4DCA-A26B-05B9A78C8494}" dt="2022-10-04T19:36:30.013" v="2334" actId="164"/>
          <ac:spMkLst>
            <pc:docMk/>
            <pc:sldMk cId="1302716310" sldId="333"/>
            <ac:spMk id="6" creationId="{3568BDC8-31A3-648A-483F-5AABCFFBAB47}"/>
          </ac:spMkLst>
        </pc:spChg>
        <pc:spChg chg="add mod">
          <ac:chgData name="Erik Villegas" userId="a524b9c6-de41-453d-af2f-2d65506406ba" providerId="ADAL" clId="{9535F410-3D17-4DCA-A26B-05B9A78C8494}" dt="2022-10-04T19:36:30.013" v="2334" actId="164"/>
          <ac:spMkLst>
            <pc:docMk/>
            <pc:sldMk cId="1302716310" sldId="333"/>
            <ac:spMk id="7" creationId="{7786E7E3-96A4-9C1A-DCF4-8D59EBEA8E5B}"/>
          </ac:spMkLst>
        </pc:spChg>
        <pc:spChg chg="add mod">
          <ac:chgData name="Erik Villegas" userId="a524b9c6-de41-453d-af2f-2d65506406ba" providerId="ADAL" clId="{9535F410-3D17-4DCA-A26B-05B9A78C8494}" dt="2022-10-04T19:36:30.013" v="2334" actId="164"/>
          <ac:spMkLst>
            <pc:docMk/>
            <pc:sldMk cId="1302716310" sldId="333"/>
            <ac:spMk id="8" creationId="{3CCB2590-13E4-D3D2-8E6B-C87E82F0A71B}"/>
          </ac:spMkLst>
        </pc:spChg>
        <pc:spChg chg="add mod">
          <ac:chgData name="Erik Villegas" userId="a524b9c6-de41-453d-af2f-2d65506406ba" providerId="ADAL" clId="{9535F410-3D17-4DCA-A26B-05B9A78C8494}" dt="2022-10-04T19:36:30.013" v="2334" actId="164"/>
          <ac:spMkLst>
            <pc:docMk/>
            <pc:sldMk cId="1302716310" sldId="333"/>
            <ac:spMk id="9" creationId="{382CE211-C074-A72B-6D0B-79A33B371484}"/>
          </ac:spMkLst>
        </pc:spChg>
        <pc:spChg chg="add mod">
          <ac:chgData name="Erik Villegas" userId="a524b9c6-de41-453d-af2f-2d65506406ba" providerId="ADAL" clId="{9535F410-3D17-4DCA-A26B-05B9A78C8494}" dt="2022-10-04T19:39:20.092" v="2381" actId="20577"/>
          <ac:spMkLst>
            <pc:docMk/>
            <pc:sldMk cId="1302716310" sldId="333"/>
            <ac:spMk id="11" creationId="{6A364F89-F0D3-AA3A-4EF5-0359DAB9F15A}"/>
          </ac:spMkLst>
        </pc:spChg>
        <pc:grpChg chg="add mod">
          <ac:chgData name="Erik Villegas" userId="a524b9c6-de41-453d-af2f-2d65506406ba" providerId="ADAL" clId="{9535F410-3D17-4DCA-A26B-05B9A78C8494}" dt="2022-10-04T19:39:31.261" v="2382" actId="14861"/>
          <ac:grpSpMkLst>
            <pc:docMk/>
            <pc:sldMk cId="1302716310" sldId="333"/>
            <ac:grpSpMk id="10" creationId="{B4ED51DA-C036-E3F1-8046-CA7121864382}"/>
          </ac:grpSpMkLst>
        </pc:grpChg>
        <pc:picChg chg="add mod">
          <ac:chgData name="Erik Villegas" userId="a524b9c6-de41-453d-af2f-2d65506406ba" providerId="ADAL" clId="{9535F410-3D17-4DCA-A26B-05B9A78C8494}" dt="2022-10-04T19:36:30.013" v="2334" actId="164"/>
          <ac:picMkLst>
            <pc:docMk/>
            <pc:sldMk cId="1302716310" sldId="333"/>
            <ac:picMk id="4" creationId="{B700A635-2F66-27AF-2C18-0DADD468DCD1}"/>
          </ac:picMkLst>
        </pc:picChg>
        <pc:picChg chg="add mod">
          <ac:chgData name="Erik Villegas" userId="a524b9c6-de41-453d-af2f-2d65506406ba" providerId="ADAL" clId="{9535F410-3D17-4DCA-A26B-05B9A78C8494}" dt="2022-10-04T19:38:14.138" v="2342" actId="1076"/>
          <ac:picMkLst>
            <pc:docMk/>
            <pc:sldMk cId="1302716310" sldId="333"/>
            <ac:picMk id="1026" creationId="{6FD07D99-A4FC-98D7-4073-3A7DE349599D}"/>
          </ac:picMkLst>
        </pc:picChg>
      </pc:sldChg>
      <pc:sldChg chg="addSp delSp modSp add del mod ord">
        <pc:chgData name="Erik Villegas" userId="a524b9c6-de41-453d-af2f-2d65506406ba" providerId="ADAL" clId="{9535F410-3D17-4DCA-A26B-05B9A78C8494}" dt="2022-10-04T19:59:18.272" v="2404" actId="47"/>
        <pc:sldMkLst>
          <pc:docMk/>
          <pc:sldMk cId="3511112163" sldId="335"/>
        </pc:sldMkLst>
        <pc:spChg chg="del">
          <ac:chgData name="Erik Villegas" userId="a524b9c6-de41-453d-af2f-2d65506406ba" providerId="ADAL" clId="{9535F410-3D17-4DCA-A26B-05B9A78C8494}" dt="2022-10-04T19:51:48.832" v="2398" actId="478"/>
          <ac:spMkLst>
            <pc:docMk/>
            <pc:sldMk cId="3511112163" sldId="335"/>
            <ac:spMk id="2" creationId="{30D5FA1A-A185-883C-FCAF-C9D13409CA4D}"/>
          </ac:spMkLst>
        </pc:spChg>
        <pc:spChg chg="del">
          <ac:chgData name="Erik Villegas" userId="a524b9c6-de41-453d-af2f-2d65506406ba" providerId="ADAL" clId="{9535F410-3D17-4DCA-A26B-05B9A78C8494}" dt="2022-10-04T19:51:50.647" v="2399" actId="478"/>
          <ac:spMkLst>
            <pc:docMk/>
            <pc:sldMk cId="3511112163" sldId="335"/>
            <ac:spMk id="3" creationId="{D34E0EB8-9F51-D62D-3D43-3F977D3355DF}"/>
          </ac:spMkLst>
        </pc:spChg>
        <pc:spChg chg="add del mod">
          <ac:chgData name="Erik Villegas" userId="a524b9c6-de41-453d-af2f-2d65506406ba" providerId="ADAL" clId="{9535F410-3D17-4DCA-A26B-05B9A78C8494}" dt="2022-10-04T19:51:52.130" v="2400" actId="478"/>
          <ac:spMkLst>
            <pc:docMk/>
            <pc:sldMk cId="3511112163" sldId="335"/>
            <ac:spMk id="5" creationId="{B8558688-271D-4513-5CA5-8397510EE7D6}"/>
          </ac:spMkLst>
        </pc:spChg>
        <pc:spChg chg="add del mod">
          <ac:chgData name="Erik Villegas" userId="a524b9c6-de41-453d-af2f-2d65506406ba" providerId="ADAL" clId="{9535F410-3D17-4DCA-A26B-05B9A78C8494}" dt="2022-10-04T19:51:53.804" v="2401" actId="478"/>
          <ac:spMkLst>
            <pc:docMk/>
            <pc:sldMk cId="3511112163" sldId="335"/>
            <ac:spMk id="7" creationId="{9CACAB1E-0427-6B71-D5E3-D69263615F95}"/>
          </ac:spMkLst>
        </pc:spChg>
      </pc:sldChg>
      <pc:sldChg chg="addSp modSp new mod modTransition modAnim">
        <pc:chgData name="Erik Villegas" userId="a524b9c6-de41-453d-af2f-2d65506406ba" providerId="ADAL" clId="{9535F410-3D17-4DCA-A26B-05B9A78C8494}" dt="2022-10-04T20:43:13.458" v="2807" actId="1076"/>
        <pc:sldMkLst>
          <pc:docMk/>
          <pc:sldMk cId="1486792553" sldId="336"/>
        </pc:sldMkLst>
        <pc:spChg chg="mod">
          <ac:chgData name="Erik Villegas" userId="a524b9c6-de41-453d-af2f-2d65506406ba" providerId="ADAL" clId="{9535F410-3D17-4DCA-A26B-05B9A78C8494}" dt="2022-10-04T20:38:46.728" v="2493" actId="404"/>
          <ac:spMkLst>
            <pc:docMk/>
            <pc:sldMk cId="1486792553" sldId="336"/>
            <ac:spMk id="2" creationId="{EE548892-6EB1-F59F-E463-DE618E6784EE}"/>
          </ac:spMkLst>
        </pc:spChg>
        <pc:spChg chg="mod">
          <ac:chgData name="Erik Villegas" userId="a524b9c6-de41-453d-af2f-2d65506406ba" providerId="ADAL" clId="{9535F410-3D17-4DCA-A26B-05B9A78C8494}" dt="2022-10-04T20:42:12.891" v="2788" actId="1076"/>
          <ac:spMkLst>
            <pc:docMk/>
            <pc:sldMk cId="1486792553" sldId="336"/>
            <ac:spMk id="3" creationId="{95F97146-14D7-EF6A-4088-E7FA1943C8EE}"/>
          </ac:spMkLst>
        </pc:spChg>
        <pc:spChg chg="add mod">
          <ac:chgData name="Erik Villegas" userId="a524b9c6-de41-453d-af2f-2d65506406ba" providerId="ADAL" clId="{9535F410-3D17-4DCA-A26B-05B9A78C8494}" dt="2022-10-04T20:43:13.458" v="2807" actId="1076"/>
          <ac:spMkLst>
            <pc:docMk/>
            <pc:sldMk cId="1486792553" sldId="336"/>
            <ac:spMk id="6" creationId="{4ECC7494-2C17-68AA-DF1E-18FC6C3C9B02}"/>
          </ac:spMkLst>
        </pc:spChg>
        <pc:picChg chg="add mod">
          <ac:chgData name="Erik Villegas" userId="a524b9c6-de41-453d-af2f-2d65506406ba" providerId="ADAL" clId="{9535F410-3D17-4DCA-A26B-05B9A78C8494}" dt="2022-10-04T20:43:00.961" v="2801"/>
          <ac:picMkLst>
            <pc:docMk/>
            <pc:sldMk cId="1486792553" sldId="336"/>
            <ac:picMk id="4" creationId="{E92D1618-8795-33D1-65A7-BE1EA7130AAC}"/>
          </ac:picMkLst>
        </pc:picChg>
      </pc:sldChg>
      <pc:sldMasterChg chg="add addSldLayout">
        <pc:chgData name="Erik Villegas" userId="a524b9c6-de41-453d-af2f-2d65506406ba" providerId="ADAL" clId="{9535F410-3D17-4DCA-A26B-05B9A78C8494}" dt="2022-10-03T20:06:18.598" v="9" actId="27028"/>
        <pc:sldMasterMkLst>
          <pc:docMk/>
          <pc:sldMasterMk cId="4035697479" sldId="2147483648"/>
        </pc:sldMasterMkLst>
        <pc:sldLayoutChg chg="add">
          <pc:chgData name="Erik Villegas" userId="a524b9c6-de41-453d-af2f-2d65506406ba" providerId="ADAL" clId="{9535F410-3D17-4DCA-A26B-05B9A78C8494}" dt="2022-10-03T20:06:18.598" v="9" actId="27028"/>
          <pc:sldLayoutMkLst>
            <pc:docMk/>
            <pc:sldMasterMk cId="4035697479" sldId="2147483648"/>
            <pc:sldLayoutMk cId="834110794" sldId="2147483667"/>
          </pc:sldLayoutMkLst>
        </pc:sldLayoutChg>
      </pc:sldMasterChg>
      <pc:sldMasterChg chg="replId">
        <pc:chgData name="Erik Villegas" userId="a524b9c6-de41-453d-af2f-2d65506406ba" providerId="ADAL" clId="{9535F410-3D17-4DCA-A26B-05B9A78C8494}" dt="2022-10-03T20:06:18.598" v="9" actId="27028"/>
        <pc:sldMasterMkLst>
          <pc:docMk/>
          <pc:sldMasterMk cId="1892427386" sldId="214748366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AC519-84AA-47CF-8D94-E598760DE009}" type="datetimeFigureOut">
              <a:rPr lang="es-MX" smtClean="0"/>
              <a:t>05/10/2022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42721-5940-4C4D-8607-061E97EEB9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5901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42721-5940-4C4D-8607-061E97EEB90B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458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atrón de fondo&#10;&#10;Descripción generada automáticamente">
            <a:extLst>
              <a:ext uri="{FF2B5EF4-FFF2-40B4-BE49-F238E27FC236}">
                <a16:creationId xmlns:a16="http://schemas.microsoft.com/office/drawing/2014/main" id="{E6EBDC9E-567F-4B28-5C2B-47C7F83AA7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492E32C9-8664-15DA-FC88-28B4F1A8F2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79" y="0"/>
            <a:ext cx="2009833" cy="738909"/>
          </a:xfrm>
          <a:prstGeom prst="rect">
            <a:avLst/>
          </a:prstGeom>
        </p:spPr>
      </p:pic>
      <p:pic>
        <p:nvPicPr>
          <p:cNvPr id="9" name="Picture 10" descr="Icon&#10;&#10;Description automatically generated">
            <a:extLst>
              <a:ext uri="{FF2B5EF4-FFF2-40B4-BE49-F238E27FC236}">
                <a16:creationId xmlns:a16="http://schemas.microsoft.com/office/drawing/2014/main" id="{69BFCD5E-408E-0AD6-155D-9E9E6C6BE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62" b="89372" l="9743" r="45790">
                        <a14:foregroundMark x1="12804" y1="34300" x2="12804" y2="34300"/>
                        <a14:foregroundMark x1="14683" y1="50725" x2="14683" y2="50725"/>
                        <a14:foregroundMark x1="19833" y1="51208" x2="19833" y2="51208"/>
                        <a14:foregroundMark x1="21642" y1="35266" x2="21642" y2="35266"/>
                        <a14:foregroundMark x1="30480" y1="46377" x2="30480" y2="46377"/>
                        <a14:foregroundMark x1="32011" y1="39130" x2="32011" y2="39130"/>
                        <a14:foregroundMark x1="30619" y1="25604" x2="30619" y2="25604"/>
                        <a14:foregroundMark x1="35351" y1="41063" x2="35351" y2="41063"/>
                        <a14:foregroundMark x1="37926" y1="42512" x2="37926" y2="42512"/>
                        <a14:foregroundMark x1="41127" y1="40580" x2="41127" y2="40580"/>
                        <a14:foregroundMark x1="44259" y1="42029" x2="44259" y2="42029"/>
                        <a14:foregroundMark x1="44259" y1="27536" x2="44259" y2="27536"/>
                        <a14:foregroundMark x1="45859" y1="34300" x2="45859" y2="34300"/>
                        <a14:foregroundMark x1="9743" y1="37681" x2="9743" y2="37681"/>
                        <a14:foregroundMark x1="24217" y1="34783" x2="24217" y2="34783"/>
                        <a14:backgroundMark x1="14266" y1="64251" x2="14266" y2="64251"/>
                        <a14:backgroundMark x1="15866" y1="48792" x2="15866" y2="48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7" r="53428" b="24524"/>
          <a:stretch/>
        </p:blipFill>
        <p:spPr>
          <a:xfrm>
            <a:off x="8454575" y="5614856"/>
            <a:ext cx="3259016" cy="9281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10AC6C-0D4D-13BF-DCF8-FE884F49C3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8970" y="3846846"/>
            <a:ext cx="5722989" cy="1196679"/>
          </a:xfrm>
          <a:ln>
            <a:noFill/>
          </a:ln>
        </p:spPr>
        <p:txBody>
          <a:bodyPr anchor="ctr">
            <a:normAutofit/>
          </a:bodyPr>
          <a:lstStyle>
            <a:lvl1pPr algn="r">
              <a:defRPr sz="3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s-ES"/>
              <a:t>Haga clic para modificar texto</a:t>
            </a:r>
            <a:endParaRPr lang="es-MX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7DF94D6A-774D-4812-1C9A-DFA3A19F2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6694" y="5052249"/>
            <a:ext cx="3535266" cy="495300"/>
          </a:xfrm>
        </p:spPr>
        <p:txBody>
          <a:bodyPr>
            <a:noAutofit/>
          </a:bodyPr>
          <a:lstStyle>
            <a:lvl1pPr marL="0" indent="0" algn="r">
              <a:buNone/>
              <a:defRPr sz="2400" b="0"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s-ES"/>
              <a:t>Haga clic para modificar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705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5FD9CB-2921-ECAC-E2EE-5420FEC42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323A30-DF41-F6BE-F7FB-F4ADEEF16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9BE3B5C-7397-DE9E-018B-C5111C7C6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1946EC1-9BA1-EF35-9CC6-7CCBCB26FA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DD9409D-FC03-C39E-147B-35DFB4F2CB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1950BD8-63DC-77EC-7C65-8E17DC7F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D64-3BB3-47A2-B088-001D8147B8EB}" type="datetimeFigureOut">
              <a:rPr lang="es-MX" smtClean="0"/>
              <a:t>05/10/2022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CC7DA9C-455D-2147-0D0A-71777058E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439AF8F-9715-5167-5651-48DC1D2E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7C4E-7AC0-4222-8F45-945232A4A1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480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FE2DC-46F8-1CD0-4C0E-5A95C426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EA1F424-DAB3-3CDC-2CFA-525BADA59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D64-3BB3-47A2-B088-001D8147B8EB}" type="datetimeFigureOut">
              <a:rPr lang="es-MX" smtClean="0"/>
              <a:t>05/10/2022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C95839D-0D4A-DA5E-7612-54ADDA4EF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3B17BBC-5D30-3862-1EA0-084CD0EA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7C4E-7AC0-4222-8F45-945232A4A1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2387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AEBA80-DB13-D510-CC1A-C46FCFEC2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D2D875-9DA8-E4BB-AD01-90628DA55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3D7182-B78B-24E2-B6C6-156F48F43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E47D2B-2993-8F43-696D-9BE8BC06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D64-3BB3-47A2-B088-001D8147B8EB}" type="datetimeFigureOut">
              <a:rPr lang="es-MX" smtClean="0"/>
              <a:t>05/10/2022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E7F6E2-5A0B-AF51-E10A-23D9C3D4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6A0091-0AE2-F5F8-7D14-63FE9650F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7C4E-7AC0-4222-8F45-945232A4A1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2707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53850-9D0D-B223-E2A4-019D8DFA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EBD59A-109A-E511-EDBB-8937F5C6CA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C17ABA-7627-6A9E-7211-64AE40AA2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C504D2-21AE-7747-827B-A6E9076E9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D64-3BB3-47A2-B088-001D8147B8EB}" type="datetimeFigureOut">
              <a:rPr lang="es-MX" smtClean="0"/>
              <a:t>05/10/2022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ECA06E-7286-1DD9-08AB-5939B4B7A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9EB6BB-514E-AB7D-4F4B-99914D0C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7C4E-7AC0-4222-8F45-945232A4A1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6416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5DEFF-2075-D09D-C392-48771AF82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5C69D92-6D74-1F21-B7C1-25C36CDC2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CAB324-2F7C-8068-1D61-46FD66D9F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D64-3BB3-47A2-B088-001D8147B8EB}" type="datetimeFigureOut">
              <a:rPr lang="es-MX" smtClean="0"/>
              <a:t>05/10/2022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219ED9-10C4-9E2C-6DF7-A2C006BC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126E3E-F2EA-FECF-6AF2-35647E29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7C4E-7AC0-4222-8F45-945232A4A1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7552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A19194-FF4E-DE9C-98AC-245826FF94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A6419B-0A79-6DC3-86D6-E836EDE32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742BDE-C4E3-E24E-A35C-3BCF747A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D64-3BB3-47A2-B088-001D8147B8EB}" type="datetimeFigureOut">
              <a:rPr lang="es-MX" smtClean="0"/>
              <a:t>05/10/2022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4BAA72-B17B-4EA0-F0CC-677E6F74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DC889E-7CC6-DBDF-322D-A39D22BF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7C4E-7AC0-4222-8F45-945232A4A1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75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rgbClr val="45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536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bg>
      <p:bgPr>
        <a:solidFill>
          <a:srgbClr val="45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AEA66-D4D9-DEB5-B2B5-B06111860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34" y="2482548"/>
            <a:ext cx="3708160" cy="1880074"/>
          </a:xfrm>
        </p:spPr>
        <p:txBody>
          <a:bodyPr>
            <a:noAutofit/>
          </a:bodyPr>
          <a:lstStyle>
            <a:lvl1pPr algn="r">
              <a:defRPr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/>
              <a:t>Haga clic para modificar el estilo</a:t>
            </a:r>
            <a:endParaRPr lang="es-MX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B612929-7030-F596-08A3-EA26F15A36A2}"/>
              </a:ext>
            </a:extLst>
          </p:cNvPr>
          <p:cNvCxnSpPr>
            <a:cxnSpLocks/>
          </p:cNvCxnSpPr>
          <p:nvPr userDrawn="1"/>
        </p:nvCxnSpPr>
        <p:spPr>
          <a:xfrm>
            <a:off x="4640366" y="1431415"/>
            <a:ext cx="0" cy="3982341"/>
          </a:xfrm>
          <a:prstGeom prst="line">
            <a:avLst/>
          </a:prstGeom>
          <a:ln w="28575">
            <a:solidFill>
              <a:srgbClr val="FF1F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EEADDD9-3C9D-4285-B2F3-01FBC6677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1123" y="1256232"/>
            <a:ext cx="6049963" cy="4341263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2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B1A80495-C4B5-3F42-9261-92FB252F0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79" y="0"/>
            <a:ext cx="2009833" cy="7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3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B2A1B-3093-50C2-B884-181CD3838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/>
              <a:t>Haga clic para modificar el estilo de título del 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9E11D0-F46E-2943-B2EE-73341E1A2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96411"/>
            <a:ext cx="10515599" cy="4980552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79ABB4F-5F3E-8208-AF81-09E3FA88B9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6492875"/>
            <a:ext cx="12192000" cy="370896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25FE1B1E-F855-9270-38B4-3B210B0049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62" b="89372" l="9743" r="45790">
                        <a14:foregroundMark x1="12804" y1="34300" x2="12804" y2="34300"/>
                        <a14:foregroundMark x1="14683" y1="50725" x2="14683" y2="50725"/>
                        <a14:foregroundMark x1="19833" y1="51208" x2="19833" y2="51208"/>
                        <a14:foregroundMark x1="21642" y1="35266" x2="21642" y2="35266"/>
                        <a14:foregroundMark x1="30480" y1="46377" x2="30480" y2="46377"/>
                        <a14:foregroundMark x1="32011" y1="39130" x2="32011" y2="39130"/>
                        <a14:foregroundMark x1="30619" y1="25604" x2="30619" y2="25604"/>
                        <a14:foregroundMark x1="35351" y1="41063" x2="35351" y2="41063"/>
                        <a14:foregroundMark x1="37926" y1="42512" x2="37926" y2="42512"/>
                        <a14:foregroundMark x1="41127" y1="40580" x2="41127" y2="40580"/>
                        <a14:foregroundMark x1="44259" y1="42029" x2="44259" y2="42029"/>
                        <a14:foregroundMark x1="44259" y1="27536" x2="44259" y2="27536"/>
                        <a14:foregroundMark x1="45859" y1="34300" x2="45859" y2="34300"/>
                        <a14:foregroundMark x1="9743" y1="37681" x2="9743" y2="37681"/>
                        <a14:foregroundMark x1="24217" y1="34783" x2="24217" y2="34783"/>
                        <a14:backgroundMark x1="14266" y1="64251" x2="14266" y2="64251"/>
                        <a14:backgroundMark x1="15866" y1="48792" x2="15866" y2="48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7" r="53428" b="24524"/>
          <a:stretch/>
        </p:blipFill>
        <p:spPr>
          <a:xfrm>
            <a:off x="10898672" y="6514431"/>
            <a:ext cx="1150898" cy="3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5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Forma&#10;&#10;Descripción generada automáticamente">
            <a:extLst>
              <a:ext uri="{FF2B5EF4-FFF2-40B4-BE49-F238E27FC236}">
                <a16:creationId xmlns:a16="http://schemas.microsoft.com/office/drawing/2014/main" id="{1A6254E3-BAF4-A07A-D094-004DEF18C4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1734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52D6C7-7F27-800A-EF16-93D9CE50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1632826"/>
            <a:ext cx="3170490" cy="2852737"/>
          </a:xfrm>
        </p:spPr>
        <p:txBody>
          <a:bodyPr anchor="ctr">
            <a:noAutofit/>
          </a:bodyPr>
          <a:lstStyle>
            <a:lvl1pPr>
              <a:defRPr sz="3600"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FE8C2-25C2-8235-8804-8843B47AC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1264" y="717847"/>
            <a:ext cx="7357929" cy="5503491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032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71B04-3D3A-EEBB-9264-CC0C07F7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2074"/>
            <a:ext cx="10515600" cy="1325563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3018D7-3AE7-D0BD-0FA9-B496C8377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38856"/>
            <a:ext cx="10515600" cy="2938107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772A87F-7F10-8DE1-84A0-C2DAEB05260A}"/>
              </a:ext>
            </a:extLst>
          </p:cNvPr>
          <p:cNvGrpSpPr/>
          <p:nvPr userDrawn="1"/>
        </p:nvGrpSpPr>
        <p:grpSpPr>
          <a:xfrm>
            <a:off x="10143859" y="365125"/>
            <a:ext cx="1657884" cy="411726"/>
            <a:chOff x="9272187" y="360569"/>
            <a:chExt cx="2580830" cy="64093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0F3D37E0-DC55-93ED-ED26-4CE2DC7610EA}"/>
                </a:ext>
              </a:extLst>
            </p:cNvPr>
            <p:cNvSpPr/>
            <p:nvPr userDrawn="1"/>
          </p:nvSpPr>
          <p:spPr>
            <a:xfrm>
              <a:off x="9272187" y="360570"/>
              <a:ext cx="2580830" cy="640934"/>
            </a:xfrm>
            <a:prstGeom prst="rect">
              <a:avLst/>
            </a:prstGeom>
            <a:solidFill>
              <a:srgbClr val="453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9" name="Picture 10" descr="Icon&#10;&#10;Description automatically generated">
              <a:extLst>
                <a:ext uri="{FF2B5EF4-FFF2-40B4-BE49-F238E27FC236}">
                  <a16:creationId xmlns:a16="http://schemas.microsoft.com/office/drawing/2014/main" id="{FA57AA1E-B6C6-D4F3-55B5-6F76C03710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662" b="89372" l="9743" r="45790">
                          <a14:foregroundMark x1="12804" y1="34300" x2="12804" y2="34300"/>
                          <a14:foregroundMark x1="14683" y1="50725" x2="14683" y2="50725"/>
                          <a14:foregroundMark x1="19833" y1="51208" x2="19833" y2="51208"/>
                          <a14:foregroundMark x1="21642" y1="35266" x2="21642" y2="35266"/>
                          <a14:foregroundMark x1="30480" y1="46377" x2="30480" y2="46377"/>
                          <a14:foregroundMark x1="32011" y1="39130" x2="32011" y2="39130"/>
                          <a14:foregroundMark x1="30619" y1="25604" x2="30619" y2="25604"/>
                          <a14:foregroundMark x1="35351" y1="41063" x2="35351" y2="41063"/>
                          <a14:foregroundMark x1="37926" y1="42512" x2="37926" y2="42512"/>
                          <a14:foregroundMark x1="41127" y1="40580" x2="41127" y2="40580"/>
                          <a14:foregroundMark x1="44259" y1="42029" x2="44259" y2="42029"/>
                          <a14:foregroundMark x1="44259" y1="27536" x2="44259" y2="27536"/>
                          <a14:foregroundMark x1="45859" y1="34300" x2="45859" y2="34300"/>
                          <a14:foregroundMark x1="9743" y1="37681" x2="9743" y2="37681"/>
                          <a14:foregroundMark x1="24217" y1="34783" x2="24217" y2="34783"/>
                          <a14:backgroundMark x1="14266" y1="64251" x2="14266" y2="64251"/>
                          <a14:backgroundMark x1="15866" y1="48792" x2="15866" y2="487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7" r="53428" b="24524"/>
            <a:stretch/>
          </p:blipFill>
          <p:spPr>
            <a:xfrm>
              <a:off x="9480070" y="360569"/>
              <a:ext cx="2250426" cy="640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208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71B04-3D3A-EEBB-9264-CC0C07F7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6767"/>
            <a:ext cx="10515600" cy="991861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3018D7-3AE7-D0BD-0FA9-B496C8377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612"/>
            <a:ext cx="10515600" cy="418014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772A87F-7F10-8DE1-84A0-C2DAEB05260A}"/>
              </a:ext>
            </a:extLst>
          </p:cNvPr>
          <p:cNvGrpSpPr/>
          <p:nvPr userDrawn="1"/>
        </p:nvGrpSpPr>
        <p:grpSpPr>
          <a:xfrm>
            <a:off x="10143859" y="365125"/>
            <a:ext cx="1657884" cy="411726"/>
            <a:chOff x="9272187" y="360569"/>
            <a:chExt cx="2580830" cy="64093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0F3D37E0-DC55-93ED-ED26-4CE2DC7610EA}"/>
                </a:ext>
              </a:extLst>
            </p:cNvPr>
            <p:cNvSpPr/>
            <p:nvPr userDrawn="1"/>
          </p:nvSpPr>
          <p:spPr>
            <a:xfrm>
              <a:off x="9272187" y="360570"/>
              <a:ext cx="2580830" cy="640934"/>
            </a:xfrm>
            <a:prstGeom prst="rect">
              <a:avLst/>
            </a:prstGeom>
            <a:solidFill>
              <a:srgbClr val="453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9" name="Picture 10" descr="Icon&#10;&#10;Description automatically generated">
              <a:extLst>
                <a:ext uri="{FF2B5EF4-FFF2-40B4-BE49-F238E27FC236}">
                  <a16:creationId xmlns:a16="http://schemas.microsoft.com/office/drawing/2014/main" id="{FA57AA1E-B6C6-D4F3-55B5-6F76C03710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662" b="89372" l="9743" r="45790">
                          <a14:foregroundMark x1="12804" y1="34300" x2="12804" y2="34300"/>
                          <a14:foregroundMark x1="14683" y1="50725" x2="14683" y2="50725"/>
                          <a14:foregroundMark x1="19833" y1="51208" x2="19833" y2="51208"/>
                          <a14:foregroundMark x1="21642" y1="35266" x2="21642" y2="35266"/>
                          <a14:foregroundMark x1="30480" y1="46377" x2="30480" y2="46377"/>
                          <a14:foregroundMark x1="32011" y1="39130" x2="32011" y2="39130"/>
                          <a14:foregroundMark x1="30619" y1="25604" x2="30619" y2="25604"/>
                          <a14:foregroundMark x1="35351" y1="41063" x2="35351" y2="41063"/>
                          <a14:foregroundMark x1="37926" y1="42512" x2="37926" y2="42512"/>
                          <a14:foregroundMark x1="41127" y1="40580" x2="41127" y2="40580"/>
                          <a14:foregroundMark x1="44259" y1="42029" x2="44259" y2="42029"/>
                          <a14:foregroundMark x1="44259" y1="27536" x2="44259" y2="27536"/>
                          <a14:foregroundMark x1="45859" y1="34300" x2="45859" y2="34300"/>
                          <a14:foregroundMark x1="9743" y1="37681" x2="9743" y2="37681"/>
                          <a14:foregroundMark x1="24217" y1="34783" x2="24217" y2="34783"/>
                          <a14:backgroundMark x1="14266" y1="64251" x2="14266" y2="64251"/>
                          <a14:backgroundMark x1="15866" y1="48792" x2="15866" y2="487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7" r="53428" b="24524"/>
            <a:stretch/>
          </p:blipFill>
          <p:spPr>
            <a:xfrm>
              <a:off x="9480070" y="360569"/>
              <a:ext cx="2250426" cy="640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0594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Encabezado de sección">
    <p:bg>
      <p:bgPr>
        <a:solidFill>
          <a:srgbClr val="45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2D6C7-7F27-800A-EF16-93D9CE50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FE8C2-25C2-8235-8804-8843B47AC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60063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Encabezado de sección">
    <p:bg>
      <p:bgPr>
        <a:solidFill>
          <a:srgbClr val="45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51C9A031-BE96-422F-DED7-0BDE8208E4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" y="0"/>
            <a:ext cx="12171734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52D6C7-7F27-800A-EF16-93D9CE50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40" y="2171211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FE8C2-25C2-8235-8804-8843B47AC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740" y="505093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2332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F86575D-6E5D-8660-8EF1-D4142359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4BA02D-A7FF-7B3D-8460-B81EA3352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91148D-8075-0E73-DC86-7744B8402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CBD64-3BB3-47A2-B088-001D8147B8EB}" type="datetimeFigureOut">
              <a:rPr lang="es-MX" smtClean="0"/>
              <a:t>05/10/2022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82653B-9781-B430-97BB-EFF7BE0E6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92CD93-524C-4C46-0098-5B2200B84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87C4E-7AC0-4222-8F45-945232A4A1D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242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1" r:id="rId3"/>
    <p:sldLayoutId id="2147483652" r:id="rId4"/>
    <p:sldLayoutId id="2147483651" r:id="rId5"/>
    <p:sldLayoutId id="2147483650" r:id="rId6"/>
    <p:sldLayoutId id="2147483663" r:id="rId7"/>
    <p:sldLayoutId id="2147483660" r:id="rId8"/>
    <p:sldLayoutId id="2147483662" r:id="rId9"/>
    <p:sldLayoutId id="2147483653" r:id="rId10"/>
    <p:sldLayoutId id="2147483654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svg"/><Relationship Id="rId7" Type="http://schemas.openxmlformats.org/officeDocument/2006/relationships/image" Target="../media/image2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1.sv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1.svg"/><Relationship Id="rId7" Type="http://schemas.openxmlformats.org/officeDocument/2006/relationships/image" Target="../media/image34.svg"/><Relationship Id="rId12" Type="http://schemas.openxmlformats.org/officeDocument/2006/relationships/image" Target="../media/image39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sv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18" Type="http://schemas.openxmlformats.org/officeDocument/2006/relationships/image" Target="../media/image53.svg"/><Relationship Id="rId3" Type="http://schemas.openxmlformats.org/officeDocument/2006/relationships/image" Target="../media/image12.sv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17" Type="http://schemas.openxmlformats.org/officeDocument/2006/relationships/image" Target="../media/image52.png"/><Relationship Id="rId2" Type="http://schemas.openxmlformats.org/officeDocument/2006/relationships/image" Target="../media/image11.png"/><Relationship Id="rId16" Type="http://schemas.openxmlformats.org/officeDocument/2006/relationships/image" Target="../media/image51.sv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svg"/><Relationship Id="rId19" Type="http://schemas.openxmlformats.org/officeDocument/2006/relationships/image" Target="../media/image54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18" Type="http://schemas.openxmlformats.org/officeDocument/2006/relationships/image" Target="../media/image70.png"/><Relationship Id="rId3" Type="http://schemas.openxmlformats.org/officeDocument/2006/relationships/image" Target="../media/image12.svg"/><Relationship Id="rId7" Type="http://schemas.openxmlformats.org/officeDocument/2006/relationships/image" Target="../media/image59.sv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" Type="http://schemas.openxmlformats.org/officeDocument/2006/relationships/image" Target="../media/image11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5" Type="http://schemas.openxmlformats.org/officeDocument/2006/relationships/image" Target="../media/image67.svg"/><Relationship Id="rId10" Type="http://schemas.openxmlformats.org/officeDocument/2006/relationships/image" Target="../media/image62.png"/><Relationship Id="rId19" Type="http://schemas.openxmlformats.org/officeDocument/2006/relationships/image" Target="../media/image30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Relationship Id="rId1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1.svg"/><Relationship Id="rId7" Type="http://schemas.openxmlformats.org/officeDocument/2006/relationships/image" Target="../media/image7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12.sv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7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60.png"/><Relationship Id="rId18" Type="http://schemas.openxmlformats.org/officeDocument/2006/relationships/image" Target="../media/image62.png"/><Relationship Id="rId3" Type="http://schemas.openxmlformats.org/officeDocument/2006/relationships/image" Target="../media/image80.svg"/><Relationship Id="rId7" Type="http://schemas.openxmlformats.org/officeDocument/2006/relationships/image" Target="../media/image59.svg"/><Relationship Id="rId12" Type="http://schemas.openxmlformats.org/officeDocument/2006/relationships/image" Target="../media/image87.svg"/><Relationship Id="rId17" Type="http://schemas.openxmlformats.org/officeDocument/2006/relationships/image" Target="../media/image90.png"/><Relationship Id="rId2" Type="http://schemas.openxmlformats.org/officeDocument/2006/relationships/image" Target="../media/image79.png"/><Relationship Id="rId16" Type="http://schemas.openxmlformats.org/officeDocument/2006/relationships/image" Target="../media/image89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11" Type="http://schemas.openxmlformats.org/officeDocument/2006/relationships/image" Target="../media/image86.png"/><Relationship Id="rId5" Type="http://schemas.openxmlformats.org/officeDocument/2006/relationships/image" Target="../media/image82.svg"/><Relationship Id="rId15" Type="http://schemas.openxmlformats.org/officeDocument/2006/relationships/image" Target="../media/image88.png"/><Relationship Id="rId10" Type="http://schemas.openxmlformats.org/officeDocument/2006/relationships/image" Target="../media/image85.png"/><Relationship Id="rId19" Type="http://schemas.openxmlformats.org/officeDocument/2006/relationships/image" Target="../media/image63.svg"/><Relationship Id="rId4" Type="http://schemas.openxmlformats.org/officeDocument/2006/relationships/image" Target="../media/image81.png"/><Relationship Id="rId9" Type="http://schemas.openxmlformats.org/officeDocument/2006/relationships/image" Target="../media/image84.svg"/><Relationship Id="rId14" Type="http://schemas.openxmlformats.org/officeDocument/2006/relationships/image" Target="../media/image6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infrastructuremap.microsoft.com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2.svg"/><Relationship Id="rId7" Type="http://schemas.openxmlformats.org/officeDocument/2006/relationships/image" Target="../media/image9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21.sv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95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13.png"/><Relationship Id="rId18" Type="http://schemas.openxmlformats.org/officeDocument/2006/relationships/image" Target="../media/image107.svg"/><Relationship Id="rId26" Type="http://schemas.openxmlformats.org/officeDocument/2006/relationships/image" Target="../media/image115.svg"/><Relationship Id="rId3" Type="http://schemas.openxmlformats.org/officeDocument/2006/relationships/image" Target="../media/image96.png"/><Relationship Id="rId21" Type="http://schemas.openxmlformats.org/officeDocument/2006/relationships/image" Target="../media/image110.png"/><Relationship Id="rId34" Type="http://schemas.openxmlformats.org/officeDocument/2006/relationships/image" Target="../media/image121.svg"/><Relationship Id="rId7" Type="http://schemas.openxmlformats.org/officeDocument/2006/relationships/image" Target="../media/image100.png"/><Relationship Id="rId12" Type="http://schemas.openxmlformats.org/officeDocument/2006/relationships/image" Target="../media/image21.sv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33" Type="http://schemas.openxmlformats.org/officeDocument/2006/relationships/image" Target="../media/image120.png"/><Relationship Id="rId2" Type="http://schemas.openxmlformats.org/officeDocument/2006/relationships/image" Target="../media/image30.png"/><Relationship Id="rId16" Type="http://schemas.openxmlformats.org/officeDocument/2006/relationships/image" Target="../media/image105.svg"/><Relationship Id="rId20" Type="http://schemas.openxmlformats.org/officeDocument/2006/relationships/image" Target="../media/image109.sv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svg"/><Relationship Id="rId11" Type="http://schemas.openxmlformats.org/officeDocument/2006/relationships/image" Target="../media/image20.png"/><Relationship Id="rId24" Type="http://schemas.openxmlformats.org/officeDocument/2006/relationships/image" Target="../media/image113.svg"/><Relationship Id="rId32" Type="http://schemas.openxmlformats.org/officeDocument/2006/relationships/image" Target="../media/image119.svg"/><Relationship Id="rId5" Type="http://schemas.openxmlformats.org/officeDocument/2006/relationships/image" Target="../media/image98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95.svg"/><Relationship Id="rId10" Type="http://schemas.openxmlformats.org/officeDocument/2006/relationships/image" Target="../media/image103.svg"/><Relationship Id="rId19" Type="http://schemas.openxmlformats.org/officeDocument/2006/relationships/image" Target="../media/image108.png"/><Relationship Id="rId31" Type="http://schemas.openxmlformats.org/officeDocument/2006/relationships/image" Target="../media/image118.png"/><Relationship Id="rId4" Type="http://schemas.openxmlformats.org/officeDocument/2006/relationships/image" Target="../media/image97.svg"/><Relationship Id="rId9" Type="http://schemas.openxmlformats.org/officeDocument/2006/relationships/image" Target="../media/image102.png"/><Relationship Id="rId14" Type="http://schemas.openxmlformats.org/officeDocument/2006/relationships/image" Target="../media/image14.svg"/><Relationship Id="rId22" Type="http://schemas.openxmlformats.org/officeDocument/2006/relationships/image" Target="../media/image111.svg"/><Relationship Id="rId27" Type="http://schemas.openxmlformats.org/officeDocument/2006/relationships/image" Target="../media/image94.png"/><Relationship Id="rId30" Type="http://schemas.openxmlformats.org/officeDocument/2006/relationships/image" Target="../media/image11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jpeg"/><Relationship Id="rId5" Type="http://schemas.openxmlformats.org/officeDocument/2006/relationships/image" Target="../media/image123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forms.office.com/r/tA5LmjHJxP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microsoft.com/office/2007/relationships/hdphoto" Target="../media/hdphoto3.wdp"/><Relationship Id="rId7" Type="http://schemas.openxmlformats.org/officeDocument/2006/relationships/image" Target="../media/image12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svg"/><Relationship Id="rId5" Type="http://schemas.openxmlformats.org/officeDocument/2006/relationships/image" Target="../media/image127.png"/><Relationship Id="rId4" Type="http://schemas.openxmlformats.org/officeDocument/2006/relationships/image" Target="../media/image30.png"/><Relationship Id="rId9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130.png"/><Relationship Id="rId7" Type="http://schemas.openxmlformats.org/officeDocument/2006/relationships/image" Target="../media/image96.png"/><Relationship Id="rId12" Type="http://schemas.openxmlformats.org/officeDocument/2006/relationships/image" Target="../media/image103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2.png"/><Relationship Id="rId11" Type="http://schemas.openxmlformats.org/officeDocument/2006/relationships/image" Target="../media/image102.png"/><Relationship Id="rId5" Type="http://schemas.openxmlformats.org/officeDocument/2006/relationships/image" Target="../media/image131.png"/><Relationship Id="rId10" Type="http://schemas.openxmlformats.org/officeDocument/2006/relationships/image" Target="../media/image101.svg"/><Relationship Id="rId4" Type="http://schemas.microsoft.com/office/2007/relationships/hdphoto" Target="../media/hdphoto4.wdp"/><Relationship Id="rId9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7" Type="http://schemas.openxmlformats.org/officeDocument/2006/relationships/image" Target="../media/image138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0.png"/><Relationship Id="rId4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4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openxmlformats.org/officeDocument/2006/relationships/image" Target="../media/image139.jpeg"/><Relationship Id="rId4" Type="http://schemas.openxmlformats.org/officeDocument/2006/relationships/image" Target="../media/image9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learn.microsoft.com/es-mx/certifications/exams/ai-900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0AF989-08E0-C59D-2434-AEAB7706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Agenda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1DD21E-E132-F32C-548C-A4CE4CB36B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spcAft>
                <a:spcPts val="1000"/>
              </a:spcAft>
            </a:pPr>
            <a:r>
              <a:rPr lang="es-MX" sz="2600"/>
              <a:t>Bienvenida</a:t>
            </a:r>
          </a:p>
          <a:p>
            <a:pPr>
              <a:spcAft>
                <a:spcPts val="1000"/>
              </a:spcAft>
            </a:pPr>
            <a:r>
              <a:rPr lang="es-MX" sz="2600"/>
              <a:t>Encuadre de la sesión</a:t>
            </a:r>
          </a:p>
          <a:p>
            <a:pPr>
              <a:spcAft>
                <a:spcPts val="1000"/>
              </a:spcAft>
            </a:pPr>
            <a:r>
              <a:rPr lang="es-MX" sz="2600"/>
              <a:t>Programa de MagIA Juvenil</a:t>
            </a:r>
          </a:p>
          <a:p>
            <a:pPr>
              <a:spcAft>
                <a:spcPts val="1000"/>
              </a:spcAft>
            </a:pPr>
            <a:r>
              <a:rPr lang="es-MX" sz="2600"/>
              <a:t>Introducción al cómputo en la nube</a:t>
            </a:r>
          </a:p>
          <a:p>
            <a:pPr>
              <a:spcAft>
                <a:spcPts val="1000"/>
              </a:spcAft>
            </a:pPr>
            <a:r>
              <a:rPr lang="es-MX" sz="2600"/>
              <a:t>Introducción a Microsoft Azure</a:t>
            </a:r>
          </a:p>
          <a:p>
            <a:pPr>
              <a:spcAft>
                <a:spcPts val="1000"/>
              </a:spcAft>
            </a:pPr>
            <a:r>
              <a:rPr lang="es-MX" sz="2600"/>
              <a:t>	Creación de una Máquina Virtual</a:t>
            </a:r>
          </a:p>
          <a:p>
            <a:pPr>
              <a:spcAft>
                <a:spcPts val="1000"/>
              </a:spcAft>
            </a:pPr>
            <a:r>
              <a:rPr lang="es-MX" sz="2600"/>
              <a:t>Conceptos básicos de la Inteligencia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2469254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Pago por uso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8BFA02C-AA92-B509-A01F-910140D8D5FD}"/>
              </a:ext>
            </a:extLst>
          </p:cNvPr>
          <p:cNvSpPr/>
          <p:nvPr/>
        </p:nvSpPr>
        <p:spPr>
          <a:xfrm>
            <a:off x="1044328" y="4392436"/>
            <a:ext cx="147585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Mayor costo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A72C161-6403-E996-2FAB-62D820D22A25}"/>
              </a:ext>
            </a:extLst>
          </p:cNvPr>
          <p:cNvSpPr/>
          <p:nvPr/>
        </p:nvSpPr>
        <p:spPr>
          <a:xfrm>
            <a:off x="1365662" y="5331872"/>
            <a:ext cx="964005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Únicamente se paga lo que ha sido consumido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Signo menos 5">
            <a:extLst>
              <a:ext uri="{FF2B5EF4-FFF2-40B4-BE49-F238E27FC236}">
                <a16:creationId xmlns:a16="http://schemas.microsoft.com/office/drawing/2014/main" id="{7252170B-83FD-6133-F3D7-BDFA1E97CCAC}"/>
              </a:ext>
            </a:extLst>
          </p:cNvPr>
          <p:cNvSpPr/>
          <p:nvPr/>
        </p:nvSpPr>
        <p:spPr>
          <a:xfrm>
            <a:off x="6496961" y="3225320"/>
            <a:ext cx="910701" cy="784197"/>
          </a:xfrm>
          <a:prstGeom prst="mathMinus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Signo más 6">
            <a:extLst>
              <a:ext uri="{FF2B5EF4-FFF2-40B4-BE49-F238E27FC236}">
                <a16:creationId xmlns:a16="http://schemas.microsoft.com/office/drawing/2014/main" id="{13D88A6F-4C01-C9F2-9FDC-34965A4F2440}"/>
              </a:ext>
            </a:extLst>
          </p:cNvPr>
          <p:cNvSpPr/>
          <p:nvPr/>
        </p:nvSpPr>
        <p:spPr>
          <a:xfrm>
            <a:off x="678595" y="3299807"/>
            <a:ext cx="988191" cy="959714"/>
          </a:xfrm>
          <a:prstGeom prst="mathPlus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: hacia arriba 7">
            <a:extLst>
              <a:ext uri="{FF2B5EF4-FFF2-40B4-BE49-F238E27FC236}">
                <a16:creationId xmlns:a16="http://schemas.microsoft.com/office/drawing/2014/main" id="{65C36B66-D7BF-17C3-1FA3-CDC529316FAA}"/>
              </a:ext>
            </a:extLst>
          </p:cNvPr>
          <p:cNvSpPr/>
          <p:nvPr/>
        </p:nvSpPr>
        <p:spPr>
          <a:xfrm>
            <a:off x="779444" y="1799858"/>
            <a:ext cx="586218" cy="763600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C2300E30-4D25-F383-8D41-F50BF0579F52}"/>
              </a:ext>
            </a:extLst>
          </p:cNvPr>
          <p:cNvSpPr/>
          <p:nvPr/>
        </p:nvSpPr>
        <p:spPr>
          <a:xfrm>
            <a:off x="6464631" y="1726816"/>
            <a:ext cx="573707" cy="763600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8716C634-3591-EE27-3A78-E88035934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9683" y="2074500"/>
            <a:ext cx="2249051" cy="2249051"/>
          </a:xfrm>
          <a:prstGeom prst="rect">
            <a:avLst/>
          </a:prstGeom>
        </p:spPr>
      </p:pic>
      <p:pic>
        <p:nvPicPr>
          <p:cNvPr id="11" name="Gráfico 10" descr="Dólar">
            <a:extLst>
              <a:ext uri="{FF2B5EF4-FFF2-40B4-BE49-F238E27FC236}">
                <a16:creationId xmlns:a16="http://schemas.microsoft.com/office/drawing/2014/main" id="{E9B77720-7C3B-13A3-75AC-6C27BA2D3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8912" y="3253968"/>
            <a:ext cx="1140209" cy="1140209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73349F5-31E6-D6E5-9767-EC2188864A6D}"/>
              </a:ext>
            </a:extLst>
          </p:cNvPr>
          <p:cNvSpPr/>
          <p:nvPr/>
        </p:nvSpPr>
        <p:spPr>
          <a:xfrm>
            <a:off x="847672" y="2766783"/>
            <a:ext cx="186916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Mayor consumo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74ECB12-BEF7-30EE-72BB-E98479324DE0}"/>
              </a:ext>
            </a:extLst>
          </p:cNvPr>
          <p:cNvSpPr/>
          <p:nvPr/>
        </p:nvSpPr>
        <p:spPr>
          <a:xfrm>
            <a:off x="6628926" y="4270853"/>
            <a:ext cx="15076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 costo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Gráfico 13" descr="Indicador">
            <a:extLst>
              <a:ext uri="{FF2B5EF4-FFF2-40B4-BE49-F238E27FC236}">
                <a16:creationId xmlns:a16="http://schemas.microsoft.com/office/drawing/2014/main" id="{FDE980B7-4A7E-5326-FD7E-693771BDB6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298651" y="1492857"/>
            <a:ext cx="1297494" cy="1249584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098F9A28-70EF-0CFF-FB71-64B678D91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5489" y="2017090"/>
            <a:ext cx="2249051" cy="2249051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B3B74021-6211-6122-2CFD-626B5E522525}"/>
              </a:ext>
            </a:extLst>
          </p:cNvPr>
          <p:cNvSpPr/>
          <p:nvPr/>
        </p:nvSpPr>
        <p:spPr>
          <a:xfrm>
            <a:off x="6529400" y="2650514"/>
            <a:ext cx="19009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 consumo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Gráfico 16" descr="Indicador">
            <a:extLst>
              <a:ext uri="{FF2B5EF4-FFF2-40B4-BE49-F238E27FC236}">
                <a16:creationId xmlns:a16="http://schemas.microsoft.com/office/drawing/2014/main" id="{47CACFD8-3102-BD13-670D-EAE829BBE7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97470" y="1580389"/>
            <a:ext cx="1249584" cy="1249584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73A3BA28-AE0F-B3D4-31AE-ACAB6FAAA7F8}"/>
              </a:ext>
            </a:extLst>
          </p:cNvPr>
          <p:cNvSpPr/>
          <p:nvPr/>
        </p:nvSpPr>
        <p:spPr>
          <a:xfrm>
            <a:off x="3700786" y="4366915"/>
            <a:ext cx="134684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 virtual</a:t>
            </a:r>
            <a:endParaRPr lang="es-ES" sz="1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326A49C-8014-C9B2-C979-51E47E283F7B}"/>
              </a:ext>
            </a:extLst>
          </p:cNvPr>
          <p:cNvSpPr/>
          <p:nvPr/>
        </p:nvSpPr>
        <p:spPr>
          <a:xfrm>
            <a:off x="9316592" y="4262142"/>
            <a:ext cx="134684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 virtual</a:t>
            </a:r>
            <a:endParaRPr lang="es-ES" sz="1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Gráfico 19" descr="Dólar">
            <a:extLst>
              <a:ext uri="{FF2B5EF4-FFF2-40B4-BE49-F238E27FC236}">
                <a16:creationId xmlns:a16="http://schemas.microsoft.com/office/drawing/2014/main" id="{E9AD0641-6085-0935-933E-38E056A82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3544" y="3069346"/>
            <a:ext cx="1140209" cy="114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6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3" grpId="0"/>
      <p:bldP spid="16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Flexibilidad a migraciones</a:t>
            </a:r>
          </a:p>
        </p:txBody>
      </p:sp>
      <p:pic>
        <p:nvPicPr>
          <p:cNvPr id="4" name="Gráfico 3" descr="Nube">
            <a:extLst>
              <a:ext uri="{FF2B5EF4-FFF2-40B4-BE49-F238E27FC236}">
                <a16:creationId xmlns:a16="http://schemas.microsoft.com/office/drawing/2014/main" id="{BD2F3223-77AC-5A8E-2115-CCC32AC0C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969" b="18768"/>
          <a:stretch/>
        </p:blipFill>
        <p:spPr>
          <a:xfrm>
            <a:off x="1341650" y="645952"/>
            <a:ext cx="10156975" cy="5629012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C0B2BDEA-F6F1-EFCC-FAF3-306DBFEE6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1687" y="3524048"/>
            <a:ext cx="1349406" cy="134940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6996655-6CD1-FD96-A5EE-5B41624F9812}"/>
              </a:ext>
            </a:extLst>
          </p:cNvPr>
          <p:cNvSpPr/>
          <p:nvPr/>
        </p:nvSpPr>
        <p:spPr>
          <a:xfrm>
            <a:off x="2852928" y="4873454"/>
            <a:ext cx="159370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 virtual N1</a:t>
            </a:r>
            <a:endParaRPr lang="es-ES" sz="1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AAD9-73E7-06C2-77AF-C0F8E9B8D7F3}"/>
              </a:ext>
            </a:extLst>
          </p:cNvPr>
          <p:cNvSpPr/>
          <p:nvPr/>
        </p:nvSpPr>
        <p:spPr>
          <a:xfrm>
            <a:off x="1452855" y="5720391"/>
            <a:ext cx="96400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 datos en un recurso pueden ser migrados a otro igual que esté presente en una localización distinta.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F0B8C2AF-CE97-7447-878E-381E8395C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84803" y="3001164"/>
            <a:ext cx="1349406" cy="134940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3D7D0B2-131B-59F4-488F-862066261016}"/>
              </a:ext>
            </a:extLst>
          </p:cNvPr>
          <p:cNvSpPr/>
          <p:nvPr/>
        </p:nvSpPr>
        <p:spPr>
          <a:xfrm>
            <a:off x="7335923" y="4277838"/>
            <a:ext cx="159370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 virtual N2</a:t>
            </a:r>
            <a:endParaRPr lang="es-ES" sz="1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Gráfico 9" descr="Documento">
            <a:extLst>
              <a:ext uri="{FF2B5EF4-FFF2-40B4-BE49-F238E27FC236}">
                <a16:creationId xmlns:a16="http://schemas.microsoft.com/office/drawing/2014/main" id="{AFA83CE6-D329-FA24-3072-7F5444507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555332">
            <a:off x="4536356" y="3945498"/>
            <a:ext cx="552029" cy="55202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F23BEF04-E1DD-BDE0-51EA-390B78B78985}"/>
              </a:ext>
            </a:extLst>
          </p:cNvPr>
          <p:cNvSpPr/>
          <p:nvPr/>
        </p:nvSpPr>
        <p:spPr>
          <a:xfrm rot="21294198">
            <a:off x="4787609" y="2688151"/>
            <a:ext cx="158505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Migración de datos</a:t>
            </a:r>
            <a:endParaRPr lang="es-ES" sz="1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Gráfico 11" descr="Flecha lineal: recta">
            <a:extLst>
              <a:ext uri="{FF2B5EF4-FFF2-40B4-BE49-F238E27FC236}">
                <a16:creationId xmlns:a16="http://schemas.microsoft.com/office/drawing/2014/main" id="{FAD2ACCB-A8D9-9172-E1FF-7C54A6457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858299">
            <a:off x="4401489" y="3579050"/>
            <a:ext cx="463128" cy="471537"/>
          </a:xfrm>
          <a:prstGeom prst="rect">
            <a:avLst/>
          </a:prstGeom>
        </p:spPr>
      </p:pic>
      <p:pic>
        <p:nvPicPr>
          <p:cNvPr id="13" name="Gráfico 12" descr="Flecha lineal: recta">
            <a:extLst>
              <a:ext uri="{FF2B5EF4-FFF2-40B4-BE49-F238E27FC236}">
                <a16:creationId xmlns:a16="http://schemas.microsoft.com/office/drawing/2014/main" id="{5147F918-7603-9979-5AAB-C30A30705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9459302">
            <a:off x="5068371" y="3176476"/>
            <a:ext cx="463128" cy="471537"/>
          </a:xfrm>
          <a:prstGeom prst="rect">
            <a:avLst/>
          </a:prstGeom>
        </p:spPr>
      </p:pic>
      <p:pic>
        <p:nvPicPr>
          <p:cNvPr id="14" name="Gráfico 13" descr="Flecha lineal: recta">
            <a:extLst>
              <a:ext uri="{FF2B5EF4-FFF2-40B4-BE49-F238E27FC236}">
                <a16:creationId xmlns:a16="http://schemas.microsoft.com/office/drawing/2014/main" id="{FF57E6A8-C345-7CA4-3913-877B8FCF0E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2316623">
            <a:off x="6794294" y="3093102"/>
            <a:ext cx="463128" cy="471537"/>
          </a:xfrm>
          <a:prstGeom prst="rect">
            <a:avLst/>
          </a:prstGeom>
        </p:spPr>
      </p:pic>
      <p:pic>
        <p:nvPicPr>
          <p:cNvPr id="15" name="Gráfico 14" descr="Flecha lineal: recta">
            <a:extLst>
              <a:ext uri="{FF2B5EF4-FFF2-40B4-BE49-F238E27FC236}">
                <a16:creationId xmlns:a16="http://schemas.microsoft.com/office/drawing/2014/main" id="{3E1FACFC-44FC-EAB0-7873-4923BC95E9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923979" y="2961530"/>
            <a:ext cx="463128" cy="471537"/>
          </a:xfrm>
          <a:prstGeom prst="rect">
            <a:avLst/>
          </a:prstGeom>
        </p:spPr>
      </p:pic>
      <p:pic>
        <p:nvPicPr>
          <p:cNvPr id="16" name="Gráfico 15" descr="Documento">
            <a:extLst>
              <a:ext uri="{FF2B5EF4-FFF2-40B4-BE49-F238E27FC236}">
                <a16:creationId xmlns:a16="http://schemas.microsoft.com/office/drawing/2014/main" id="{EEAFD791-08EA-E375-183C-DDAB6B5799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181396">
            <a:off x="5174355" y="3496191"/>
            <a:ext cx="552029" cy="552029"/>
          </a:xfrm>
          <a:prstGeom prst="rect">
            <a:avLst/>
          </a:prstGeom>
        </p:spPr>
      </p:pic>
      <p:pic>
        <p:nvPicPr>
          <p:cNvPr id="17" name="Gráfico 16" descr="Documento">
            <a:extLst>
              <a:ext uri="{FF2B5EF4-FFF2-40B4-BE49-F238E27FC236}">
                <a16:creationId xmlns:a16="http://schemas.microsoft.com/office/drawing/2014/main" id="{EAE4F64D-BBCF-3B16-9CB6-F5BA0615C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5745" y="3320932"/>
            <a:ext cx="552029" cy="552029"/>
          </a:xfrm>
          <a:prstGeom prst="rect">
            <a:avLst/>
          </a:prstGeom>
        </p:spPr>
      </p:pic>
      <p:pic>
        <p:nvPicPr>
          <p:cNvPr id="18" name="Gráfico 17" descr="Documento">
            <a:extLst>
              <a:ext uri="{FF2B5EF4-FFF2-40B4-BE49-F238E27FC236}">
                <a16:creationId xmlns:a16="http://schemas.microsoft.com/office/drawing/2014/main" id="{3EAB4096-8C80-CEDA-6611-2F016021F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12202">
            <a:off x="6608794" y="3429276"/>
            <a:ext cx="552029" cy="552029"/>
          </a:xfrm>
          <a:prstGeom prst="rect">
            <a:avLst/>
          </a:prstGeom>
        </p:spPr>
      </p:pic>
      <p:pic>
        <p:nvPicPr>
          <p:cNvPr id="19" name="Picture 2" descr="Microsoft Azure - Wikipedia, la enciclopedia libre">
            <a:extLst>
              <a:ext uri="{FF2B5EF4-FFF2-40B4-BE49-F238E27FC236}">
                <a16:creationId xmlns:a16="http://schemas.microsoft.com/office/drawing/2014/main" id="{5D23D730-69CF-0766-5409-36C19D33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375" y="1202238"/>
            <a:ext cx="1349406" cy="134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75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Monitoreo automático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31EA064-684D-02D3-3D03-F01BF6132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6067" y="2334277"/>
            <a:ext cx="1751378" cy="175137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B0991EA-9A71-A92D-0986-65D95CF37DA8}"/>
              </a:ext>
            </a:extLst>
          </p:cNvPr>
          <p:cNvSpPr/>
          <p:nvPr/>
        </p:nvSpPr>
        <p:spPr>
          <a:xfrm>
            <a:off x="1399217" y="5764514"/>
            <a:ext cx="964005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 verifica de forma constante el estado de los recursos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2F7F224A-71D7-BA95-F6F0-309D013A4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6012" y="2351975"/>
            <a:ext cx="1751378" cy="1751378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F0CFBCC1-C33D-CCFB-1B3D-8161F4E87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5957" y="2363129"/>
            <a:ext cx="1751378" cy="1751378"/>
          </a:xfrm>
          <a:prstGeom prst="rect">
            <a:avLst/>
          </a:prstGeom>
        </p:spPr>
      </p:pic>
      <p:pic>
        <p:nvPicPr>
          <p:cNvPr id="23" name="Gráfico 22" descr="Portapapeles">
            <a:extLst>
              <a:ext uri="{FF2B5EF4-FFF2-40B4-BE49-F238E27FC236}">
                <a16:creationId xmlns:a16="http://schemas.microsoft.com/office/drawing/2014/main" id="{49738DEB-ADD0-6630-275D-73D9893DE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3870" y="4085655"/>
            <a:ext cx="1549069" cy="1549069"/>
          </a:xfrm>
          <a:prstGeom prst="rect">
            <a:avLst/>
          </a:prstGeom>
        </p:spPr>
      </p:pic>
      <p:pic>
        <p:nvPicPr>
          <p:cNvPr id="24" name="Gráfico 23" descr="Estadísticas">
            <a:extLst>
              <a:ext uri="{FF2B5EF4-FFF2-40B4-BE49-F238E27FC236}">
                <a16:creationId xmlns:a16="http://schemas.microsoft.com/office/drawing/2014/main" id="{CA7CEE6B-5BDD-D409-0D21-145D186100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2742" y="4289231"/>
            <a:ext cx="1289405" cy="1289405"/>
          </a:xfrm>
          <a:prstGeom prst="rect">
            <a:avLst/>
          </a:prstGeom>
        </p:spPr>
      </p:pic>
      <p:pic>
        <p:nvPicPr>
          <p:cNvPr id="25" name="Gráfico 24" descr="Portapapeles">
            <a:extLst>
              <a:ext uri="{FF2B5EF4-FFF2-40B4-BE49-F238E27FC236}">
                <a16:creationId xmlns:a16="http://schemas.microsoft.com/office/drawing/2014/main" id="{78C3BFC6-3AE3-B846-DFDF-5F008CE86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62829" y="4098005"/>
            <a:ext cx="1549069" cy="1549069"/>
          </a:xfrm>
          <a:prstGeom prst="rect">
            <a:avLst/>
          </a:prstGeom>
        </p:spPr>
      </p:pic>
      <p:pic>
        <p:nvPicPr>
          <p:cNvPr id="26" name="Gráfico 25" descr="Estadísticas">
            <a:extLst>
              <a:ext uri="{FF2B5EF4-FFF2-40B4-BE49-F238E27FC236}">
                <a16:creationId xmlns:a16="http://schemas.microsoft.com/office/drawing/2014/main" id="{683D2DF0-E30D-2F22-974C-561C1DA249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21701" y="4301581"/>
            <a:ext cx="1289405" cy="1289405"/>
          </a:xfrm>
          <a:prstGeom prst="rect">
            <a:avLst/>
          </a:prstGeom>
        </p:spPr>
      </p:pic>
      <p:pic>
        <p:nvPicPr>
          <p:cNvPr id="27" name="Gráfico 26" descr="Portapapeles">
            <a:extLst>
              <a:ext uri="{FF2B5EF4-FFF2-40B4-BE49-F238E27FC236}">
                <a16:creationId xmlns:a16="http://schemas.microsoft.com/office/drawing/2014/main" id="{B6105811-ED04-3A22-D719-14A611C1B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73942" y="4085655"/>
            <a:ext cx="1549069" cy="1549069"/>
          </a:xfrm>
          <a:prstGeom prst="rect">
            <a:avLst/>
          </a:prstGeom>
        </p:spPr>
      </p:pic>
      <p:pic>
        <p:nvPicPr>
          <p:cNvPr id="28" name="Gráfico 27" descr="Estadísticas">
            <a:extLst>
              <a:ext uri="{FF2B5EF4-FFF2-40B4-BE49-F238E27FC236}">
                <a16:creationId xmlns:a16="http://schemas.microsoft.com/office/drawing/2014/main" id="{A80DB0D9-D86E-C428-8EAA-526D559125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32814" y="4289231"/>
            <a:ext cx="1289405" cy="1289405"/>
          </a:xfrm>
          <a:prstGeom prst="rect">
            <a:avLst/>
          </a:prstGeom>
        </p:spPr>
      </p:pic>
      <p:sp>
        <p:nvSpPr>
          <p:cNvPr id="29" name="Círculo: vacío 28">
            <a:extLst>
              <a:ext uri="{FF2B5EF4-FFF2-40B4-BE49-F238E27FC236}">
                <a16:creationId xmlns:a16="http://schemas.microsoft.com/office/drawing/2014/main" id="{4D7ED109-55DF-ABFC-DF60-4ABB6BAA2E77}"/>
              </a:ext>
            </a:extLst>
          </p:cNvPr>
          <p:cNvSpPr/>
          <p:nvPr/>
        </p:nvSpPr>
        <p:spPr>
          <a:xfrm>
            <a:off x="2137278" y="4563885"/>
            <a:ext cx="209327" cy="208189"/>
          </a:xfrm>
          <a:prstGeom prst="donu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0" name="Círculo: vacío 29">
            <a:extLst>
              <a:ext uri="{FF2B5EF4-FFF2-40B4-BE49-F238E27FC236}">
                <a16:creationId xmlns:a16="http://schemas.microsoft.com/office/drawing/2014/main" id="{224C04E0-B93D-BC1F-FF0D-3074A8F87292}"/>
              </a:ext>
            </a:extLst>
          </p:cNvPr>
          <p:cNvSpPr/>
          <p:nvPr/>
        </p:nvSpPr>
        <p:spPr>
          <a:xfrm>
            <a:off x="2137278" y="4841847"/>
            <a:ext cx="209327" cy="208189"/>
          </a:xfrm>
          <a:prstGeom prst="donu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1" name="Círculo: vacío 30">
            <a:extLst>
              <a:ext uri="{FF2B5EF4-FFF2-40B4-BE49-F238E27FC236}">
                <a16:creationId xmlns:a16="http://schemas.microsoft.com/office/drawing/2014/main" id="{4883A3AE-E700-6476-5BD0-723B414B87C2}"/>
              </a:ext>
            </a:extLst>
          </p:cNvPr>
          <p:cNvSpPr/>
          <p:nvPr/>
        </p:nvSpPr>
        <p:spPr>
          <a:xfrm>
            <a:off x="2137277" y="5119809"/>
            <a:ext cx="209327" cy="208189"/>
          </a:xfrm>
          <a:prstGeom prst="donu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2" name="Símbolo &quot;No permitido&quot; 31">
            <a:extLst>
              <a:ext uri="{FF2B5EF4-FFF2-40B4-BE49-F238E27FC236}">
                <a16:creationId xmlns:a16="http://schemas.microsoft.com/office/drawing/2014/main" id="{D283BADE-91EC-A0FD-7C9D-BDAD435B96B0}"/>
              </a:ext>
            </a:extLst>
          </p:cNvPr>
          <p:cNvSpPr/>
          <p:nvPr/>
        </p:nvSpPr>
        <p:spPr>
          <a:xfrm>
            <a:off x="5472320" y="4841894"/>
            <a:ext cx="209328" cy="208190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3" name="Círculo: vacío 32">
            <a:extLst>
              <a:ext uri="{FF2B5EF4-FFF2-40B4-BE49-F238E27FC236}">
                <a16:creationId xmlns:a16="http://schemas.microsoft.com/office/drawing/2014/main" id="{FE4FF7B4-FF11-5012-FDE7-029AC78A7DA5}"/>
              </a:ext>
            </a:extLst>
          </p:cNvPr>
          <p:cNvSpPr/>
          <p:nvPr/>
        </p:nvSpPr>
        <p:spPr>
          <a:xfrm>
            <a:off x="5463491" y="4562930"/>
            <a:ext cx="209327" cy="208189"/>
          </a:xfrm>
          <a:prstGeom prst="donu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4" name="Círculo: vacío 33">
            <a:extLst>
              <a:ext uri="{FF2B5EF4-FFF2-40B4-BE49-F238E27FC236}">
                <a16:creationId xmlns:a16="http://schemas.microsoft.com/office/drawing/2014/main" id="{729959E8-ACD7-2428-F921-0A794A22D6A9}"/>
              </a:ext>
            </a:extLst>
          </p:cNvPr>
          <p:cNvSpPr/>
          <p:nvPr/>
        </p:nvSpPr>
        <p:spPr>
          <a:xfrm>
            <a:off x="5472320" y="5116314"/>
            <a:ext cx="209327" cy="208189"/>
          </a:xfrm>
          <a:prstGeom prst="donu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5" name="Símbolo &quot;No permitido&quot; 34">
            <a:extLst>
              <a:ext uri="{FF2B5EF4-FFF2-40B4-BE49-F238E27FC236}">
                <a16:creationId xmlns:a16="http://schemas.microsoft.com/office/drawing/2014/main" id="{9F066D89-6966-780E-6CA5-6E3991336DFF}"/>
              </a:ext>
            </a:extLst>
          </p:cNvPr>
          <p:cNvSpPr/>
          <p:nvPr/>
        </p:nvSpPr>
        <p:spPr>
          <a:xfrm>
            <a:off x="8991019" y="4836102"/>
            <a:ext cx="209328" cy="208190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6" name="Símbolo &quot;No permitido&quot; 35">
            <a:extLst>
              <a:ext uri="{FF2B5EF4-FFF2-40B4-BE49-F238E27FC236}">
                <a16:creationId xmlns:a16="http://schemas.microsoft.com/office/drawing/2014/main" id="{C9EC8529-3298-180E-F732-241E5F027166}"/>
              </a:ext>
            </a:extLst>
          </p:cNvPr>
          <p:cNvSpPr/>
          <p:nvPr/>
        </p:nvSpPr>
        <p:spPr>
          <a:xfrm>
            <a:off x="8991019" y="5111875"/>
            <a:ext cx="209328" cy="208190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7" name="Símbolo &quot;No permitido&quot; 36">
            <a:extLst>
              <a:ext uri="{FF2B5EF4-FFF2-40B4-BE49-F238E27FC236}">
                <a16:creationId xmlns:a16="http://schemas.microsoft.com/office/drawing/2014/main" id="{8A50F196-E4BE-7F7D-5187-681052DC3A6F}"/>
              </a:ext>
            </a:extLst>
          </p:cNvPr>
          <p:cNvSpPr/>
          <p:nvPr/>
        </p:nvSpPr>
        <p:spPr>
          <a:xfrm>
            <a:off x="8991019" y="4560329"/>
            <a:ext cx="209328" cy="208190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2F3D8194-681E-D6ED-F194-9F0013915B2B}"/>
              </a:ext>
            </a:extLst>
          </p:cNvPr>
          <p:cNvSpPr/>
          <p:nvPr/>
        </p:nvSpPr>
        <p:spPr>
          <a:xfrm>
            <a:off x="5560207" y="1227253"/>
            <a:ext cx="938844" cy="938844"/>
          </a:xfrm>
          <a:custGeom>
            <a:avLst/>
            <a:gdLst>
              <a:gd name="connsiteX0" fmla="*/ 361950 w 723900"/>
              <a:gd name="connsiteY0" fmla="*/ 666750 h 723900"/>
              <a:gd name="connsiteX1" fmla="*/ 57150 w 723900"/>
              <a:gd name="connsiteY1" fmla="*/ 361950 h 723900"/>
              <a:gd name="connsiteX2" fmla="*/ 361950 w 723900"/>
              <a:gd name="connsiteY2" fmla="*/ 57150 h 723900"/>
              <a:gd name="connsiteX3" fmla="*/ 666750 w 723900"/>
              <a:gd name="connsiteY3" fmla="*/ 361950 h 723900"/>
              <a:gd name="connsiteX4" fmla="*/ 361950 w 723900"/>
              <a:gd name="connsiteY4" fmla="*/ 666750 h 723900"/>
              <a:gd name="connsiteX5" fmla="*/ 361950 w 723900"/>
              <a:gd name="connsiteY5" fmla="*/ 0 h 723900"/>
              <a:gd name="connsiteX6" fmla="*/ 0 w 723900"/>
              <a:gd name="connsiteY6" fmla="*/ 361950 h 723900"/>
              <a:gd name="connsiteX7" fmla="*/ 361950 w 723900"/>
              <a:gd name="connsiteY7" fmla="*/ 723900 h 723900"/>
              <a:gd name="connsiteX8" fmla="*/ 723900 w 723900"/>
              <a:gd name="connsiteY8" fmla="*/ 361950 h 723900"/>
              <a:gd name="connsiteX9" fmla="*/ 361950 w 723900"/>
              <a:gd name="connsiteY9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3900" h="723900">
                <a:moveTo>
                  <a:pt x="361950" y="666750"/>
                </a:moveTo>
                <a:cubicBezTo>
                  <a:pt x="194310" y="666750"/>
                  <a:pt x="57150" y="529590"/>
                  <a:pt x="57150" y="361950"/>
                </a:cubicBezTo>
                <a:cubicBezTo>
                  <a:pt x="57150" y="194310"/>
                  <a:pt x="194310" y="57150"/>
                  <a:pt x="361950" y="57150"/>
                </a:cubicBezTo>
                <a:cubicBezTo>
                  <a:pt x="529590" y="57150"/>
                  <a:pt x="666750" y="194310"/>
                  <a:pt x="666750" y="361950"/>
                </a:cubicBezTo>
                <a:cubicBezTo>
                  <a:pt x="666750" y="529590"/>
                  <a:pt x="529590" y="666750"/>
                  <a:pt x="361950" y="666750"/>
                </a:cubicBezTo>
                <a:close/>
                <a:moveTo>
                  <a:pt x="361950" y="0"/>
                </a:moveTo>
                <a:cubicBezTo>
                  <a:pt x="161925" y="0"/>
                  <a:pt x="0" y="161925"/>
                  <a:pt x="0" y="361950"/>
                </a:cubicBezTo>
                <a:cubicBezTo>
                  <a:pt x="0" y="561975"/>
                  <a:pt x="161925" y="723900"/>
                  <a:pt x="361950" y="723900"/>
                </a:cubicBezTo>
                <a:cubicBezTo>
                  <a:pt x="561975" y="723900"/>
                  <a:pt x="723900" y="561975"/>
                  <a:pt x="723900" y="361950"/>
                </a:cubicBezTo>
                <a:cubicBezTo>
                  <a:pt x="723900" y="161925"/>
                  <a:pt x="561975" y="0"/>
                  <a:pt x="361950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2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MX"/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093AE76D-7407-7C68-3B55-0B759626794F}"/>
              </a:ext>
            </a:extLst>
          </p:cNvPr>
          <p:cNvSpPr/>
          <p:nvPr/>
        </p:nvSpPr>
        <p:spPr>
          <a:xfrm rot="4756439">
            <a:off x="5958466" y="1530043"/>
            <a:ext cx="216180" cy="438538"/>
          </a:xfrm>
          <a:custGeom>
            <a:avLst/>
            <a:gdLst>
              <a:gd name="connsiteX0" fmla="*/ 38100 w 166687"/>
              <a:gd name="connsiteY0" fmla="*/ 0 h 338137"/>
              <a:gd name="connsiteX1" fmla="*/ 0 w 166687"/>
              <a:gd name="connsiteY1" fmla="*/ 0 h 338137"/>
              <a:gd name="connsiteX2" fmla="*/ 0 w 166687"/>
              <a:gd name="connsiteY2" fmla="*/ 190500 h 338137"/>
              <a:gd name="connsiteX3" fmla="*/ 5715 w 166687"/>
              <a:gd name="connsiteY3" fmla="*/ 203835 h 338137"/>
              <a:gd name="connsiteX4" fmla="*/ 140018 w 166687"/>
              <a:gd name="connsiteY4" fmla="*/ 338138 h 338137"/>
              <a:gd name="connsiteX5" fmla="*/ 166688 w 166687"/>
              <a:gd name="connsiteY5" fmla="*/ 311468 h 338137"/>
              <a:gd name="connsiteX6" fmla="*/ 38100 w 166687"/>
              <a:gd name="connsiteY6" fmla="*/ 182880 h 338137"/>
              <a:gd name="connsiteX7" fmla="*/ 38100 w 166687"/>
              <a:gd name="connsiteY7" fmla="*/ 0 h 338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6687" h="338137">
                <a:moveTo>
                  <a:pt x="38100" y="0"/>
                </a:moveTo>
                <a:lnTo>
                  <a:pt x="0" y="0"/>
                </a:lnTo>
                <a:lnTo>
                  <a:pt x="0" y="190500"/>
                </a:lnTo>
                <a:cubicBezTo>
                  <a:pt x="0" y="196215"/>
                  <a:pt x="1905" y="200977"/>
                  <a:pt x="5715" y="203835"/>
                </a:cubicBezTo>
                <a:lnTo>
                  <a:pt x="140018" y="338138"/>
                </a:lnTo>
                <a:lnTo>
                  <a:pt x="166688" y="311468"/>
                </a:lnTo>
                <a:lnTo>
                  <a:pt x="38100" y="182880"/>
                </a:lnTo>
                <a:lnTo>
                  <a:pt x="3810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MX"/>
          </a:p>
        </p:txBody>
      </p:sp>
      <p:sp>
        <p:nvSpPr>
          <p:cNvPr id="43" name="Forma libre: forma 42">
            <a:extLst>
              <a:ext uri="{FF2B5EF4-FFF2-40B4-BE49-F238E27FC236}">
                <a16:creationId xmlns:a16="http://schemas.microsoft.com/office/drawing/2014/main" id="{DED43BD2-1286-6581-96A5-9EEEED861A52}"/>
              </a:ext>
            </a:extLst>
          </p:cNvPr>
          <p:cNvSpPr/>
          <p:nvPr/>
        </p:nvSpPr>
        <p:spPr>
          <a:xfrm>
            <a:off x="6004923" y="1350785"/>
            <a:ext cx="49413" cy="49413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MX">
              <a:solidFill>
                <a:schemeClr val="accent6"/>
              </a:solidFill>
            </a:endParaRPr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46376D05-16E3-B9FA-E6B9-4047C58705BE}"/>
              </a:ext>
            </a:extLst>
          </p:cNvPr>
          <p:cNvSpPr/>
          <p:nvPr/>
        </p:nvSpPr>
        <p:spPr>
          <a:xfrm>
            <a:off x="6004923" y="1993152"/>
            <a:ext cx="49413" cy="49413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MX"/>
          </a:p>
        </p:txBody>
      </p:sp>
      <p:sp>
        <p:nvSpPr>
          <p:cNvPr id="45" name="Forma libre: forma 44">
            <a:extLst>
              <a:ext uri="{FF2B5EF4-FFF2-40B4-BE49-F238E27FC236}">
                <a16:creationId xmlns:a16="http://schemas.microsoft.com/office/drawing/2014/main" id="{91463095-0715-B639-4E67-6BAA753E8E7D}"/>
              </a:ext>
            </a:extLst>
          </p:cNvPr>
          <p:cNvSpPr/>
          <p:nvPr/>
        </p:nvSpPr>
        <p:spPr>
          <a:xfrm>
            <a:off x="5683739" y="1671969"/>
            <a:ext cx="49413" cy="49413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MX"/>
          </a:p>
        </p:txBody>
      </p:sp>
      <p:sp>
        <p:nvSpPr>
          <p:cNvPr id="46" name="Forma libre: forma 45">
            <a:extLst>
              <a:ext uri="{FF2B5EF4-FFF2-40B4-BE49-F238E27FC236}">
                <a16:creationId xmlns:a16="http://schemas.microsoft.com/office/drawing/2014/main" id="{C5330B83-0B5B-F46E-9778-EA7762E9C7BE}"/>
              </a:ext>
            </a:extLst>
          </p:cNvPr>
          <p:cNvSpPr/>
          <p:nvPr/>
        </p:nvSpPr>
        <p:spPr>
          <a:xfrm>
            <a:off x="6326106" y="1671969"/>
            <a:ext cx="49413" cy="49413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MX">
              <a:solidFill>
                <a:schemeClr val="accent6"/>
              </a:solidFill>
            </a:endParaRPr>
          </a:p>
        </p:txBody>
      </p:sp>
      <p:sp>
        <p:nvSpPr>
          <p:cNvPr id="47" name="Forma libre: forma 46">
            <a:extLst>
              <a:ext uri="{FF2B5EF4-FFF2-40B4-BE49-F238E27FC236}">
                <a16:creationId xmlns:a16="http://schemas.microsoft.com/office/drawing/2014/main" id="{90021A5C-E53A-92B6-3DB2-42FF762C6E9A}"/>
              </a:ext>
            </a:extLst>
          </p:cNvPr>
          <p:cNvSpPr/>
          <p:nvPr/>
        </p:nvSpPr>
        <p:spPr>
          <a:xfrm>
            <a:off x="9120152" y="1227253"/>
            <a:ext cx="938844" cy="938844"/>
          </a:xfrm>
          <a:custGeom>
            <a:avLst/>
            <a:gdLst>
              <a:gd name="connsiteX0" fmla="*/ 361950 w 723900"/>
              <a:gd name="connsiteY0" fmla="*/ 666750 h 723900"/>
              <a:gd name="connsiteX1" fmla="*/ 57150 w 723900"/>
              <a:gd name="connsiteY1" fmla="*/ 361950 h 723900"/>
              <a:gd name="connsiteX2" fmla="*/ 361950 w 723900"/>
              <a:gd name="connsiteY2" fmla="*/ 57150 h 723900"/>
              <a:gd name="connsiteX3" fmla="*/ 666750 w 723900"/>
              <a:gd name="connsiteY3" fmla="*/ 361950 h 723900"/>
              <a:gd name="connsiteX4" fmla="*/ 361950 w 723900"/>
              <a:gd name="connsiteY4" fmla="*/ 666750 h 723900"/>
              <a:gd name="connsiteX5" fmla="*/ 361950 w 723900"/>
              <a:gd name="connsiteY5" fmla="*/ 0 h 723900"/>
              <a:gd name="connsiteX6" fmla="*/ 0 w 723900"/>
              <a:gd name="connsiteY6" fmla="*/ 361950 h 723900"/>
              <a:gd name="connsiteX7" fmla="*/ 361950 w 723900"/>
              <a:gd name="connsiteY7" fmla="*/ 723900 h 723900"/>
              <a:gd name="connsiteX8" fmla="*/ 723900 w 723900"/>
              <a:gd name="connsiteY8" fmla="*/ 361950 h 723900"/>
              <a:gd name="connsiteX9" fmla="*/ 361950 w 723900"/>
              <a:gd name="connsiteY9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3900" h="723900">
                <a:moveTo>
                  <a:pt x="361950" y="666750"/>
                </a:moveTo>
                <a:cubicBezTo>
                  <a:pt x="194310" y="666750"/>
                  <a:pt x="57150" y="529590"/>
                  <a:pt x="57150" y="361950"/>
                </a:cubicBezTo>
                <a:cubicBezTo>
                  <a:pt x="57150" y="194310"/>
                  <a:pt x="194310" y="57150"/>
                  <a:pt x="361950" y="57150"/>
                </a:cubicBezTo>
                <a:cubicBezTo>
                  <a:pt x="529590" y="57150"/>
                  <a:pt x="666750" y="194310"/>
                  <a:pt x="666750" y="361950"/>
                </a:cubicBezTo>
                <a:cubicBezTo>
                  <a:pt x="666750" y="529590"/>
                  <a:pt x="529590" y="666750"/>
                  <a:pt x="361950" y="666750"/>
                </a:cubicBezTo>
                <a:close/>
                <a:moveTo>
                  <a:pt x="361950" y="0"/>
                </a:moveTo>
                <a:cubicBezTo>
                  <a:pt x="161925" y="0"/>
                  <a:pt x="0" y="161925"/>
                  <a:pt x="0" y="361950"/>
                </a:cubicBezTo>
                <a:cubicBezTo>
                  <a:pt x="0" y="561975"/>
                  <a:pt x="161925" y="723900"/>
                  <a:pt x="361950" y="723900"/>
                </a:cubicBezTo>
                <a:cubicBezTo>
                  <a:pt x="561975" y="723900"/>
                  <a:pt x="723900" y="561975"/>
                  <a:pt x="723900" y="361950"/>
                </a:cubicBezTo>
                <a:cubicBezTo>
                  <a:pt x="723900" y="161925"/>
                  <a:pt x="561975" y="0"/>
                  <a:pt x="361950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2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MX"/>
          </a:p>
        </p:txBody>
      </p:sp>
      <p:sp>
        <p:nvSpPr>
          <p:cNvPr id="48" name="Forma libre: forma 47">
            <a:extLst>
              <a:ext uri="{FF2B5EF4-FFF2-40B4-BE49-F238E27FC236}">
                <a16:creationId xmlns:a16="http://schemas.microsoft.com/office/drawing/2014/main" id="{760EA0E3-D51A-BC58-E3FB-466A8C6BF37C}"/>
              </a:ext>
            </a:extLst>
          </p:cNvPr>
          <p:cNvSpPr/>
          <p:nvPr/>
        </p:nvSpPr>
        <p:spPr>
          <a:xfrm rot="10344184">
            <a:off x="9387590" y="1499313"/>
            <a:ext cx="198574" cy="438538"/>
          </a:xfrm>
          <a:custGeom>
            <a:avLst/>
            <a:gdLst>
              <a:gd name="connsiteX0" fmla="*/ 38100 w 166687"/>
              <a:gd name="connsiteY0" fmla="*/ 0 h 338137"/>
              <a:gd name="connsiteX1" fmla="*/ 0 w 166687"/>
              <a:gd name="connsiteY1" fmla="*/ 0 h 338137"/>
              <a:gd name="connsiteX2" fmla="*/ 0 w 166687"/>
              <a:gd name="connsiteY2" fmla="*/ 190500 h 338137"/>
              <a:gd name="connsiteX3" fmla="*/ 5715 w 166687"/>
              <a:gd name="connsiteY3" fmla="*/ 203835 h 338137"/>
              <a:gd name="connsiteX4" fmla="*/ 140018 w 166687"/>
              <a:gd name="connsiteY4" fmla="*/ 338138 h 338137"/>
              <a:gd name="connsiteX5" fmla="*/ 166688 w 166687"/>
              <a:gd name="connsiteY5" fmla="*/ 311468 h 338137"/>
              <a:gd name="connsiteX6" fmla="*/ 38100 w 166687"/>
              <a:gd name="connsiteY6" fmla="*/ 182880 h 338137"/>
              <a:gd name="connsiteX7" fmla="*/ 38100 w 166687"/>
              <a:gd name="connsiteY7" fmla="*/ 0 h 338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6687" h="338137">
                <a:moveTo>
                  <a:pt x="38100" y="0"/>
                </a:moveTo>
                <a:lnTo>
                  <a:pt x="0" y="0"/>
                </a:lnTo>
                <a:lnTo>
                  <a:pt x="0" y="190500"/>
                </a:lnTo>
                <a:cubicBezTo>
                  <a:pt x="0" y="196215"/>
                  <a:pt x="1905" y="200977"/>
                  <a:pt x="5715" y="203835"/>
                </a:cubicBezTo>
                <a:lnTo>
                  <a:pt x="140018" y="338138"/>
                </a:lnTo>
                <a:lnTo>
                  <a:pt x="166688" y="311468"/>
                </a:lnTo>
                <a:lnTo>
                  <a:pt x="38100" y="182880"/>
                </a:lnTo>
                <a:lnTo>
                  <a:pt x="3810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MX"/>
          </a:p>
        </p:txBody>
      </p:sp>
      <p:sp>
        <p:nvSpPr>
          <p:cNvPr id="49" name="Forma libre: forma 48">
            <a:extLst>
              <a:ext uri="{FF2B5EF4-FFF2-40B4-BE49-F238E27FC236}">
                <a16:creationId xmlns:a16="http://schemas.microsoft.com/office/drawing/2014/main" id="{505B7E67-8BE6-3F70-98B3-67294A88B878}"/>
              </a:ext>
            </a:extLst>
          </p:cNvPr>
          <p:cNvSpPr/>
          <p:nvPr/>
        </p:nvSpPr>
        <p:spPr>
          <a:xfrm>
            <a:off x="9564868" y="1350785"/>
            <a:ext cx="49413" cy="49413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MX">
              <a:solidFill>
                <a:schemeClr val="accent6"/>
              </a:solidFill>
            </a:endParaRPr>
          </a:p>
        </p:txBody>
      </p:sp>
      <p:sp>
        <p:nvSpPr>
          <p:cNvPr id="50" name="Forma libre: forma 49">
            <a:extLst>
              <a:ext uri="{FF2B5EF4-FFF2-40B4-BE49-F238E27FC236}">
                <a16:creationId xmlns:a16="http://schemas.microsoft.com/office/drawing/2014/main" id="{585B4086-B92B-2153-D55B-8A6A0ABF2FAF}"/>
              </a:ext>
            </a:extLst>
          </p:cNvPr>
          <p:cNvSpPr/>
          <p:nvPr/>
        </p:nvSpPr>
        <p:spPr>
          <a:xfrm>
            <a:off x="9564868" y="1993152"/>
            <a:ext cx="49413" cy="49413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MX"/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A16BC1B3-CADE-281A-AA8D-B323219049FC}"/>
              </a:ext>
            </a:extLst>
          </p:cNvPr>
          <p:cNvSpPr/>
          <p:nvPr/>
        </p:nvSpPr>
        <p:spPr>
          <a:xfrm>
            <a:off x="9243684" y="1671969"/>
            <a:ext cx="49413" cy="49413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MX"/>
          </a:p>
        </p:txBody>
      </p:sp>
      <p:sp>
        <p:nvSpPr>
          <p:cNvPr id="52" name="Forma libre: forma 51">
            <a:extLst>
              <a:ext uri="{FF2B5EF4-FFF2-40B4-BE49-F238E27FC236}">
                <a16:creationId xmlns:a16="http://schemas.microsoft.com/office/drawing/2014/main" id="{35AC994A-E2C1-26F4-51BE-3A10EA4F4258}"/>
              </a:ext>
            </a:extLst>
          </p:cNvPr>
          <p:cNvSpPr/>
          <p:nvPr/>
        </p:nvSpPr>
        <p:spPr>
          <a:xfrm>
            <a:off x="9886051" y="1671969"/>
            <a:ext cx="49413" cy="49413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MX">
              <a:solidFill>
                <a:schemeClr val="accent6"/>
              </a:solidFill>
            </a:endParaRPr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D77244E4-D6C0-96F2-5EB9-5F0B22B08478}"/>
              </a:ext>
            </a:extLst>
          </p:cNvPr>
          <p:cNvSpPr/>
          <p:nvPr/>
        </p:nvSpPr>
        <p:spPr>
          <a:xfrm>
            <a:off x="2000262" y="1227253"/>
            <a:ext cx="938844" cy="938844"/>
          </a:xfrm>
          <a:custGeom>
            <a:avLst/>
            <a:gdLst>
              <a:gd name="connsiteX0" fmla="*/ 361950 w 723900"/>
              <a:gd name="connsiteY0" fmla="*/ 666750 h 723900"/>
              <a:gd name="connsiteX1" fmla="*/ 57150 w 723900"/>
              <a:gd name="connsiteY1" fmla="*/ 361950 h 723900"/>
              <a:gd name="connsiteX2" fmla="*/ 361950 w 723900"/>
              <a:gd name="connsiteY2" fmla="*/ 57150 h 723900"/>
              <a:gd name="connsiteX3" fmla="*/ 666750 w 723900"/>
              <a:gd name="connsiteY3" fmla="*/ 361950 h 723900"/>
              <a:gd name="connsiteX4" fmla="*/ 361950 w 723900"/>
              <a:gd name="connsiteY4" fmla="*/ 666750 h 723900"/>
              <a:gd name="connsiteX5" fmla="*/ 361950 w 723900"/>
              <a:gd name="connsiteY5" fmla="*/ 0 h 723900"/>
              <a:gd name="connsiteX6" fmla="*/ 0 w 723900"/>
              <a:gd name="connsiteY6" fmla="*/ 361950 h 723900"/>
              <a:gd name="connsiteX7" fmla="*/ 361950 w 723900"/>
              <a:gd name="connsiteY7" fmla="*/ 723900 h 723900"/>
              <a:gd name="connsiteX8" fmla="*/ 723900 w 723900"/>
              <a:gd name="connsiteY8" fmla="*/ 361950 h 723900"/>
              <a:gd name="connsiteX9" fmla="*/ 361950 w 723900"/>
              <a:gd name="connsiteY9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3900" h="723900">
                <a:moveTo>
                  <a:pt x="361950" y="666750"/>
                </a:moveTo>
                <a:cubicBezTo>
                  <a:pt x="194310" y="666750"/>
                  <a:pt x="57150" y="529590"/>
                  <a:pt x="57150" y="361950"/>
                </a:cubicBezTo>
                <a:cubicBezTo>
                  <a:pt x="57150" y="194310"/>
                  <a:pt x="194310" y="57150"/>
                  <a:pt x="361950" y="57150"/>
                </a:cubicBezTo>
                <a:cubicBezTo>
                  <a:pt x="529590" y="57150"/>
                  <a:pt x="666750" y="194310"/>
                  <a:pt x="666750" y="361950"/>
                </a:cubicBezTo>
                <a:cubicBezTo>
                  <a:pt x="666750" y="529590"/>
                  <a:pt x="529590" y="666750"/>
                  <a:pt x="361950" y="666750"/>
                </a:cubicBezTo>
                <a:close/>
                <a:moveTo>
                  <a:pt x="361950" y="0"/>
                </a:moveTo>
                <a:cubicBezTo>
                  <a:pt x="161925" y="0"/>
                  <a:pt x="0" y="161925"/>
                  <a:pt x="0" y="361950"/>
                </a:cubicBezTo>
                <a:cubicBezTo>
                  <a:pt x="0" y="561975"/>
                  <a:pt x="161925" y="723900"/>
                  <a:pt x="361950" y="723900"/>
                </a:cubicBezTo>
                <a:cubicBezTo>
                  <a:pt x="561975" y="723900"/>
                  <a:pt x="723900" y="561975"/>
                  <a:pt x="723900" y="361950"/>
                </a:cubicBezTo>
                <a:cubicBezTo>
                  <a:pt x="723900" y="161925"/>
                  <a:pt x="561975" y="0"/>
                  <a:pt x="361950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2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MX"/>
          </a:p>
        </p:txBody>
      </p:sp>
      <p:sp>
        <p:nvSpPr>
          <p:cNvPr id="54" name="Forma libre: forma 53">
            <a:extLst>
              <a:ext uri="{FF2B5EF4-FFF2-40B4-BE49-F238E27FC236}">
                <a16:creationId xmlns:a16="http://schemas.microsoft.com/office/drawing/2014/main" id="{E3883030-8148-5F82-8EFB-E5EC0E901AB9}"/>
              </a:ext>
            </a:extLst>
          </p:cNvPr>
          <p:cNvSpPr/>
          <p:nvPr/>
        </p:nvSpPr>
        <p:spPr>
          <a:xfrm>
            <a:off x="2444978" y="1449611"/>
            <a:ext cx="216180" cy="438538"/>
          </a:xfrm>
          <a:custGeom>
            <a:avLst/>
            <a:gdLst>
              <a:gd name="connsiteX0" fmla="*/ 38100 w 166687"/>
              <a:gd name="connsiteY0" fmla="*/ 0 h 338137"/>
              <a:gd name="connsiteX1" fmla="*/ 0 w 166687"/>
              <a:gd name="connsiteY1" fmla="*/ 0 h 338137"/>
              <a:gd name="connsiteX2" fmla="*/ 0 w 166687"/>
              <a:gd name="connsiteY2" fmla="*/ 190500 h 338137"/>
              <a:gd name="connsiteX3" fmla="*/ 5715 w 166687"/>
              <a:gd name="connsiteY3" fmla="*/ 203835 h 338137"/>
              <a:gd name="connsiteX4" fmla="*/ 140018 w 166687"/>
              <a:gd name="connsiteY4" fmla="*/ 338138 h 338137"/>
              <a:gd name="connsiteX5" fmla="*/ 166688 w 166687"/>
              <a:gd name="connsiteY5" fmla="*/ 311468 h 338137"/>
              <a:gd name="connsiteX6" fmla="*/ 38100 w 166687"/>
              <a:gd name="connsiteY6" fmla="*/ 182880 h 338137"/>
              <a:gd name="connsiteX7" fmla="*/ 38100 w 166687"/>
              <a:gd name="connsiteY7" fmla="*/ 0 h 338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6687" h="338137">
                <a:moveTo>
                  <a:pt x="38100" y="0"/>
                </a:moveTo>
                <a:lnTo>
                  <a:pt x="0" y="0"/>
                </a:lnTo>
                <a:lnTo>
                  <a:pt x="0" y="190500"/>
                </a:lnTo>
                <a:cubicBezTo>
                  <a:pt x="0" y="196215"/>
                  <a:pt x="1905" y="200977"/>
                  <a:pt x="5715" y="203835"/>
                </a:cubicBezTo>
                <a:lnTo>
                  <a:pt x="140018" y="338138"/>
                </a:lnTo>
                <a:lnTo>
                  <a:pt x="166688" y="311468"/>
                </a:lnTo>
                <a:lnTo>
                  <a:pt x="38100" y="182880"/>
                </a:lnTo>
                <a:lnTo>
                  <a:pt x="3810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MX"/>
          </a:p>
        </p:txBody>
      </p:sp>
      <p:sp>
        <p:nvSpPr>
          <p:cNvPr id="55" name="Forma libre: forma 54">
            <a:extLst>
              <a:ext uri="{FF2B5EF4-FFF2-40B4-BE49-F238E27FC236}">
                <a16:creationId xmlns:a16="http://schemas.microsoft.com/office/drawing/2014/main" id="{2E0C9C3D-C2E4-FCBB-91DF-3733C9F61750}"/>
              </a:ext>
            </a:extLst>
          </p:cNvPr>
          <p:cNvSpPr/>
          <p:nvPr/>
        </p:nvSpPr>
        <p:spPr>
          <a:xfrm>
            <a:off x="2444978" y="1350785"/>
            <a:ext cx="49413" cy="49413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MX">
              <a:solidFill>
                <a:schemeClr val="accent6"/>
              </a:solidFill>
            </a:endParaRPr>
          </a:p>
        </p:txBody>
      </p:sp>
      <p:sp>
        <p:nvSpPr>
          <p:cNvPr id="56" name="Forma libre: forma 55">
            <a:extLst>
              <a:ext uri="{FF2B5EF4-FFF2-40B4-BE49-F238E27FC236}">
                <a16:creationId xmlns:a16="http://schemas.microsoft.com/office/drawing/2014/main" id="{455FA9C2-4B78-1F15-4AD7-65E5D5CB37E3}"/>
              </a:ext>
            </a:extLst>
          </p:cNvPr>
          <p:cNvSpPr/>
          <p:nvPr/>
        </p:nvSpPr>
        <p:spPr>
          <a:xfrm>
            <a:off x="2444978" y="1993152"/>
            <a:ext cx="49413" cy="49413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MX"/>
          </a:p>
        </p:txBody>
      </p:sp>
      <p:sp>
        <p:nvSpPr>
          <p:cNvPr id="57" name="Forma libre: forma 56">
            <a:extLst>
              <a:ext uri="{FF2B5EF4-FFF2-40B4-BE49-F238E27FC236}">
                <a16:creationId xmlns:a16="http://schemas.microsoft.com/office/drawing/2014/main" id="{C7935AE5-44B6-14EF-248C-C4026DAF8932}"/>
              </a:ext>
            </a:extLst>
          </p:cNvPr>
          <p:cNvSpPr/>
          <p:nvPr/>
        </p:nvSpPr>
        <p:spPr>
          <a:xfrm>
            <a:off x="2123794" y="1671969"/>
            <a:ext cx="49413" cy="49413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MX"/>
          </a:p>
        </p:txBody>
      </p:sp>
      <p:sp>
        <p:nvSpPr>
          <p:cNvPr id="58" name="Forma libre: forma 57">
            <a:extLst>
              <a:ext uri="{FF2B5EF4-FFF2-40B4-BE49-F238E27FC236}">
                <a16:creationId xmlns:a16="http://schemas.microsoft.com/office/drawing/2014/main" id="{A5D51CB3-8E80-07EF-5482-8F1AA59D7057}"/>
              </a:ext>
            </a:extLst>
          </p:cNvPr>
          <p:cNvSpPr/>
          <p:nvPr/>
        </p:nvSpPr>
        <p:spPr>
          <a:xfrm>
            <a:off x="2766161" y="1671969"/>
            <a:ext cx="49413" cy="49413"/>
          </a:xfrm>
          <a:custGeom>
            <a:avLst/>
            <a:gdLst>
              <a:gd name="connsiteX0" fmla="*/ 38100 w 38100"/>
              <a:gd name="connsiteY0" fmla="*/ 19050 h 38100"/>
              <a:gd name="connsiteX1" fmla="*/ 19050 w 38100"/>
              <a:gd name="connsiteY1" fmla="*/ 38100 h 38100"/>
              <a:gd name="connsiteX2" fmla="*/ 0 w 38100"/>
              <a:gd name="connsiteY2" fmla="*/ 19050 h 38100"/>
              <a:gd name="connsiteX3" fmla="*/ 19050 w 38100"/>
              <a:gd name="connsiteY3" fmla="*/ 0 h 38100"/>
              <a:gd name="connsiteX4" fmla="*/ 38100 w 38100"/>
              <a:gd name="connsiteY4" fmla="*/ 1905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38100" y="19050"/>
                </a:moveTo>
                <a:cubicBezTo>
                  <a:pt x="38100" y="29571"/>
                  <a:pt x="29571" y="38100"/>
                  <a:pt x="19050" y="38100"/>
                </a:cubicBezTo>
                <a:cubicBezTo>
                  <a:pt x="8529" y="38100"/>
                  <a:pt x="0" y="29571"/>
                  <a:pt x="0" y="19050"/>
                </a:cubicBezTo>
                <a:cubicBezTo>
                  <a:pt x="0" y="8529"/>
                  <a:pt x="8529" y="0"/>
                  <a:pt x="19050" y="0"/>
                </a:cubicBezTo>
                <a:cubicBezTo>
                  <a:pt x="29571" y="0"/>
                  <a:pt x="38100" y="8529"/>
                  <a:pt x="38100" y="1905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MX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37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Altas medidas de seguridad</a:t>
            </a:r>
          </a:p>
        </p:txBody>
      </p:sp>
      <p:pic>
        <p:nvPicPr>
          <p:cNvPr id="4" name="Gráfico 3" descr="Nube">
            <a:extLst>
              <a:ext uri="{FF2B5EF4-FFF2-40B4-BE49-F238E27FC236}">
                <a16:creationId xmlns:a16="http://schemas.microsoft.com/office/drawing/2014/main" id="{74D16984-529C-5417-5BDB-2807B1C04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969" b="18768"/>
          <a:stretch/>
        </p:blipFill>
        <p:spPr>
          <a:xfrm>
            <a:off x="4601005" y="1635853"/>
            <a:ext cx="2858609" cy="1558255"/>
          </a:xfrm>
          <a:prstGeom prst="rect">
            <a:avLst/>
          </a:prstGeom>
        </p:spPr>
      </p:pic>
      <p:pic>
        <p:nvPicPr>
          <p:cNvPr id="5" name="Picture 2" descr="Microsoft Azure - Wikipedia, la enciclopedia libre">
            <a:extLst>
              <a:ext uri="{FF2B5EF4-FFF2-40B4-BE49-F238E27FC236}">
                <a16:creationId xmlns:a16="http://schemas.microsoft.com/office/drawing/2014/main" id="{4D8AD7B5-8361-1914-2713-775991F04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165" y="1245229"/>
            <a:ext cx="1641975" cy="164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A9B40F7-A042-4190-FB93-EEAF6B8AE87C}"/>
              </a:ext>
            </a:extLst>
          </p:cNvPr>
          <p:cNvSpPr/>
          <p:nvPr/>
        </p:nvSpPr>
        <p:spPr>
          <a:xfrm>
            <a:off x="1606753" y="5730958"/>
            <a:ext cx="964005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 utilizan diversos métodos para proteger la información de los usuarios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Gráfico 6" descr="Flecha lineal: curva en sentido de las agujas del reloj">
            <a:extLst>
              <a:ext uri="{FF2B5EF4-FFF2-40B4-BE49-F238E27FC236}">
                <a16:creationId xmlns:a16="http://schemas.microsoft.com/office/drawing/2014/main" id="{901F761E-1F88-3881-5C16-5AD47E0186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824083">
            <a:off x="7198661" y="1688474"/>
            <a:ext cx="914400" cy="914400"/>
          </a:xfrm>
          <a:prstGeom prst="rect">
            <a:avLst/>
          </a:prstGeom>
        </p:spPr>
      </p:pic>
      <p:pic>
        <p:nvPicPr>
          <p:cNvPr id="8" name="Gráfico 7" descr="Flecha lineal: recta">
            <a:extLst>
              <a:ext uri="{FF2B5EF4-FFF2-40B4-BE49-F238E27FC236}">
                <a16:creationId xmlns:a16="http://schemas.microsoft.com/office/drawing/2014/main" id="{AF5BD6C1-B3F1-ADD1-0BAD-29748957AD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594568">
            <a:off x="4723650" y="3216796"/>
            <a:ext cx="914400" cy="914400"/>
          </a:xfrm>
          <a:prstGeom prst="rect">
            <a:avLst/>
          </a:prstGeom>
        </p:spPr>
      </p:pic>
      <p:pic>
        <p:nvPicPr>
          <p:cNvPr id="9" name="Gráfico 8" descr="Flecha lineal: curva en sentido de las agujas del reloj">
            <a:extLst>
              <a:ext uri="{FF2B5EF4-FFF2-40B4-BE49-F238E27FC236}">
                <a16:creationId xmlns:a16="http://schemas.microsoft.com/office/drawing/2014/main" id="{CE41F711-0FD7-3707-CB7E-E00ACD744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264077" flipH="1">
            <a:off x="3822243" y="1693663"/>
            <a:ext cx="914399" cy="914400"/>
          </a:xfrm>
          <a:prstGeom prst="rect">
            <a:avLst/>
          </a:prstGeom>
        </p:spPr>
      </p:pic>
      <p:pic>
        <p:nvPicPr>
          <p:cNvPr id="10" name="Gráfico 9" descr="Cabeza con engranajes">
            <a:extLst>
              <a:ext uri="{FF2B5EF4-FFF2-40B4-BE49-F238E27FC236}">
                <a16:creationId xmlns:a16="http://schemas.microsoft.com/office/drawing/2014/main" id="{B7AE1220-3CED-7520-E31C-A1CC636A69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4880" y="1364816"/>
            <a:ext cx="1297944" cy="1297944"/>
          </a:xfrm>
          <a:prstGeom prst="rect">
            <a:avLst/>
          </a:prstGeom>
        </p:spPr>
      </p:pic>
      <p:pic>
        <p:nvPicPr>
          <p:cNvPr id="11" name="Gráfico 10" descr="Público de destino">
            <a:extLst>
              <a:ext uri="{FF2B5EF4-FFF2-40B4-BE49-F238E27FC236}">
                <a16:creationId xmlns:a16="http://schemas.microsoft.com/office/drawing/2014/main" id="{539CD329-77EA-89C1-E223-DD2032C7E9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86693" y="3864326"/>
            <a:ext cx="1413665" cy="1413665"/>
          </a:xfrm>
          <a:prstGeom prst="rect">
            <a:avLst/>
          </a:prstGeom>
        </p:spPr>
      </p:pic>
      <p:pic>
        <p:nvPicPr>
          <p:cNvPr id="12" name="Gráfico 11" descr="Candado">
            <a:extLst>
              <a:ext uri="{FF2B5EF4-FFF2-40B4-BE49-F238E27FC236}">
                <a16:creationId xmlns:a16="http://schemas.microsoft.com/office/drawing/2014/main" id="{BEB9DE32-5D91-B284-4C73-9A8C13EDDB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48657" y="3693390"/>
            <a:ext cx="1495411" cy="1495411"/>
          </a:xfrm>
          <a:prstGeom prst="rect">
            <a:avLst/>
          </a:prstGeom>
        </p:spPr>
      </p:pic>
      <p:pic>
        <p:nvPicPr>
          <p:cNvPr id="13" name="Gráfico 12" descr="Robot">
            <a:extLst>
              <a:ext uri="{FF2B5EF4-FFF2-40B4-BE49-F238E27FC236}">
                <a16:creationId xmlns:a16="http://schemas.microsoft.com/office/drawing/2014/main" id="{74751CF1-BCC3-0C96-40BB-C96222C887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58068" y="1766008"/>
            <a:ext cx="1297943" cy="1297943"/>
          </a:xfrm>
          <a:prstGeom prst="rect">
            <a:avLst/>
          </a:prstGeom>
        </p:spPr>
      </p:pic>
      <p:pic>
        <p:nvPicPr>
          <p:cNvPr id="14" name="Gráfico 13" descr="América en globo terráqueo">
            <a:extLst>
              <a:ext uri="{FF2B5EF4-FFF2-40B4-BE49-F238E27FC236}">
                <a16:creationId xmlns:a16="http://schemas.microsoft.com/office/drawing/2014/main" id="{54332147-F49B-0817-915D-1AC2780096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311929" y="2200955"/>
            <a:ext cx="1606883" cy="1606883"/>
          </a:xfrm>
          <a:prstGeom prst="rect">
            <a:avLst/>
          </a:prstGeom>
        </p:spPr>
      </p:pic>
      <p:pic>
        <p:nvPicPr>
          <p:cNvPr id="15" name="Gráfico 14" descr="Asia en globo terráqueo">
            <a:extLst>
              <a:ext uri="{FF2B5EF4-FFF2-40B4-BE49-F238E27FC236}">
                <a16:creationId xmlns:a16="http://schemas.microsoft.com/office/drawing/2014/main" id="{C4120F5E-47B7-5E43-53C7-9C60FBA5E53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18955" y="2415676"/>
            <a:ext cx="1606882" cy="1606882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BFE12198-831E-6091-80AB-B6FFA8EDD771}"/>
              </a:ext>
            </a:extLst>
          </p:cNvPr>
          <p:cNvSpPr/>
          <p:nvPr/>
        </p:nvSpPr>
        <p:spPr>
          <a:xfrm>
            <a:off x="561848" y="3102183"/>
            <a:ext cx="23158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Inteligencia Artificial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Gráfico 16" descr="Flecha lineal: recta">
            <a:extLst>
              <a:ext uri="{FF2B5EF4-FFF2-40B4-BE49-F238E27FC236}">
                <a16:creationId xmlns:a16="http://schemas.microsoft.com/office/drawing/2014/main" id="{F8CA466B-05AB-25F4-9D74-8E9EF86EB3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4198833">
            <a:off x="6369148" y="3195193"/>
            <a:ext cx="914400" cy="9144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0BEA949-F17A-58CD-2E8A-08413F06D1A1}"/>
              </a:ext>
            </a:extLst>
          </p:cNvPr>
          <p:cNvSpPr/>
          <p:nvPr/>
        </p:nvSpPr>
        <p:spPr>
          <a:xfrm>
            <a:off x="2001622" y="4472101"/>
            <a:ext cx="14804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Encriptación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C2A58E44-754B-9102-0F70-93C32AE098A2}"/>
              </a:ext>
            </a:extLst>
          </p:cNvPr>
          <p:cNvSpPr/>
          <p:nvPr/>
        </p:nvSpPr>
        <p:spPr>
          <a:xfrm>
            <a:off x="8300358" y="4631471"/>
            <a:ext cx="277229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Verificación de identidad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60BAD87-F38B-7A28-6D8B-1BD5947EF828}"/>
              </a:ext>
            </a:extLst>
          </p:cNvPr>
          <p:cNvSpPr/>
          <p:nvPr/>
        </p:nvSpPr>
        <p:spPr>
          <a:xfrm>
            <a:off x="8606710" y="1704155"/>
            <a:ext cx="250267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Replicación geográfica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509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Administración personalizada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F004876-9827-5FAA-1788-A26367A7A94A}"/>
              </a:ext>
            </a:extLst>
          </p:cNvPr>
          <p:cNvSpPr/>
          <p:nvPr/>
        </p:nvSpPr>
        <p:spPr>
          <a:xfrm>
            <a:off x="2226297" y="1496113"/>
            <a:ext cx="4558032" cy="4364477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CA4F600-A2C8-FD95-A4BD-2DD51EFCED1E}"/>
              </a:ext>
            </a:extLst>
          </p:cNvPr>
          <p:cNvSpPr/>
          <p:nvPr/>
        </p:nvSpPr>
        <p:spPr>
          <a:xfrm>
            <a:off x="7091299" y="1496112"/>
            <a:ext cx="4558032" cy="4364477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Gráfico 5" descr="Nube">
            <a:extLst>
              <a:ext uri="{FF2B5EF4-FFF2-40B4-BE49-F238E27FC236}">
                <a16:creationId xmlns:a16="http://schemas.microsoft.com/office/drawing/2014/main" id="{EA7A47A5-E293-A14C-1720-F683908EDE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969" b="18768"/>
          <a:stretch/>
        </p:blipFill>
        <p:spPr>
          <a:xfrm>
            <a:off x="398822" y="1618171"/>
            <a:ext cx="1640909" cy="988877"/>
          </a:xfrm>
          <a:prstGeom prst="rect">
            <a:avLst/>
          </a:prstGeom>
        </p:spPr>
      </p:pic>
      <p:pic>
        <p:nvPicPr>
          <p:cNvPr id="7" name="Gráfico 6" descr="Lista">
            <a:extLst>
              <a:ext uri="{FF2B5EF4-FFF2-40B4-BE49-F238E27FC236}">
                <a16:creationId xmlns:a16="http://schemas.microsoft.com/office/drawing/2014/main" id="{399B8BD2-D873-32F0-0102-27F5A7A08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8138" y="4625839"/>
            <a:ext cx="645829" cy="64582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745F7FB-C7CC-B050-4DB3-A323BB68193C}"/>
              </a:ext>
            </a:extLst>
          </p:cNvPr>
          <p:cNvSpPr/>
          <p:nvPr/>
        </p:nvSpPr>
        <p:spPr>
          <a:xfrm>
            <a:off x="2365648" y="1618171"/>
            <a:ext cx="18338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Configuración A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BB8B180-58B6-0E79-F6A4-3B73CC47B566}"/>
              </a:ext>
            </a:extLst>
          </p:cNvPr>
          <p:cNvSpPr/>
          <p:nvPr/>
        </p:nvSpPr>
        <p:spPr>
          <a:xfrm>
            <a:off x="7153447" y="1600416"/>
            <a:ext cx="18242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Configuración B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22E7C32F-7977-25FB-8AF4-75C0879B4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7403" y="2748519"/>
            <a:ext cx="705778" cy="705778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C7D5464-F830-0296-1BE9-F93C60A0F7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7664" y="2042741"/>
            <a:ext cx="705778" cy="705778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ADB2C1C8-BFC9-8797-60B2-C38C166C54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43727" y="4017759"/>
            <a:ext cx="1125765" cy="66496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C802DBC0-72F8-1878-E4D5-20D0AF126A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47318" y="4331503"/>
            <a:ext cx="1050988" cy="1050988"/>
          </a:xfrm>
          <a:prstGeom prst="rect">
            <a:avLst/>
          </a:prstGeom>
        </p:spPr>
      </p:pic>
      <p:pic>
        <p:nvPicPr>
          <p:cNvPr id="14" name="Gráfico 13" descr="Lista">
            <a:extLst>
              <a:ext uri="{FF2B5EF4-FFF2-40B4-BE49-F238E27FC236}">
                <a16:creationId xmlns:a16="http://schemas.microsoft.com/office/drawing/2014/main" id="{1F1E367D-390F-CE62-6A2B-B8902D22FD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76899" y="4799099"/>
            <a:ext cx="645829" cy="645829"/>
          </a:xfrm>
          <a:prstGeom prst="rect">
            <a:avLst/>
          </a:prstGeom>
        </p:spPr>
      </p:pic>
      <p:pic>
        <p:nvPicPr>
          <p:cNvPr id="15" name="Gráfico 14" descr="Lista">
            <a:extLst>
              <a:ext uri="{FF2B5EF4-FFF2-40B4-BE49-F238E27FC236}">
                <a16:creationId xmlns:a16="http://schemas.microsoft.com/office/drawing/2014/main" id="{5141D423-7CB8-B6FF-50C8-C7796504E8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69560" y="4625839"/>
            <a:ext cx="645829" cy="645829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28F2CB25-5EEE-4BC1-FED6-7A25FE57EA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5149" y="4017759"/>
            <a:ext cx="1125765" cy="66496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038D16D3-7F93-A074-12C9-7A8926222B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28740" y="4331503"/>
            <a:ext cx="1050988" cy="1050988"/>
          </a:xfrm>
          <a:prstGeom prst="rect">
            <a:avLst/>
          </a:prstGeom>
        </p:spPr>
      </p:pic>
      <p:pic>
        <p:nvPicPr>
          <p:cNvPr id="18" name="Gráfico 17" descr="Lista">
            <a:extLst>
              <a:ext uri="{FF2B5EF4-FFF2-40B4-BE49-F238E27FC236}">
                <a16:creationId xmlns:a16="http://schemas.microsoft.com/office/drawing/2014/main" id="{DBAFF560-1CD3-DF85-F824-6A644C3704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58321" y="4799099"/>
            <a:ext cx="645829" cy="645829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72BEC39A-2741-3572-2E46-082C17F0A40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3061641" y="2914887"/>
            <a:ext cx="544969" cy="110287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1E3AAFF-0B2F-D365-EA4C-6D51241DCB7E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5272812" y="2973008"/>
            <a:ext cx="522416" cy="135849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7DC2E322-B0AF-9BF0-DA79-7CB571B6EF92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8288032" y="2748519"/>
            <a:ext cx="1042521" cy="12692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0ADF1B5-5F67-8669-BF8F-48C1C10BD762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9330553" y="2748519"/>
            <a:ext cx="623681" cy="158298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F1D369F9-E066-324F-AB40-C37BD51058B7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3532029" y="2586602"/>
            <a:ext cx="675374" cy="51480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E47A57A-5DFA-BC01-642E-377600A40EDD}"/>
              </a:ext>
            </a:extLst>
          </p:cNvPr>
          <p:cNvCxnSpPr>
            <a:cxnSpLocks/>
            <a:stCxn id="10" idx="3"/>
            <a:endCxn id="26" idx="1"/>
          </p:cNvCxnSpPr>
          <p:nvPr/>
        </p:nvCxnSpPr>
        <p:spPr>
          <a:xfrm flipV="1">
            <a:off x="4913181" y="2534406"/>
            <a:ext cx="584604" cy="56700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Imagen 24">
            <a:extLst>
              <a:ext uri="{FF2B5EF4-FFF2-40B4-BE49-F238E27FC236}">
                <a16:creationId xmlns:a16="http://schemas.microsoft.com/office/drawing/2014/main" id="{2707AC58-F5E1-B7F1-0D20-0997CEFAB9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06" y="2175590"/>
            <a:ext cx="822023" cy="822023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95C0D0B6-2884-F75F-A8ED-E83E4E1F7CE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785" y="2123394"/>
            <a:ext cx="822023" cy="822023"/>
          </a:xfrm>
          <a:prstGeom prst="rect">
            <a:avLst/>
          </a:prstGeom>
        </p:spPr>
      </p:pic>
      <p:pic>
        <p:nvPicPr>
          <p:cNvPr id="27" name="Picture 2" descr="Microsoft Azure - Wikipedia, la enciclopedia libre">
            <a:extLst>
              <a:ext uri="{FF2B5EF4-FFF2-40B4-BE49-F238E27FC236}">
                <a16:creationId xmlns:a16="http://schemas.microsoft.com/office/drawing/2014/main" id="{7F40C408-3C6C-5436-40CA-6DB298012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55" y="1405354"/>
            <a:ext cx="908880" cy="90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8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D1931-8AF6-56BA-5824-8481B8ED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94" y="1963972"/>
            <a:ext cx="3180760" cy="2852737"/>
          </a:xfrm>
        </p:spPr>
        <p:txBody>
          <a:bodyPr/>
          <a:lstStyle/>
          <a:p>
            <a:pPr algn="just"/>
            <a:r>
              <a:rPr lang="es-MX" dirty="0"/>
              <a:t>Beneficios</a:t>
            </a:r>
            <a:br>
              <a:rPr lang="es-MX" dirty="0"/>
            </a:br>
            <a:endParaRPr lang="es-MX" dirty="0"/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FFBF8EC1-5A84-984C-E05F-ACFDB225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347" y="594152"/>
            <a:ext cx="6696072" cy="654069"/>
          </a:xfrm>
          <a:prstGeom prst="rect">
            <a:avLst/>
          </a:prstGeom>
        </p:spPr>
      </p:pic>
      <p:pic>
        <p:nvPicPr>
          <p:cNvPr id="6" name="Picture 22">
            <a:extLst>
              <a:ext uri="{FF2B5EF4-FFF2-40B4-BE49-F238E27FC236}">
                <a16:creationId xmlns:a16="http://schemas.microsoft.com/office/drawing/2014/main" id="{B099A2E9-14ED-9EEE-0925-2492232F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347" y="1599093"/>
            <a:ext cx="6696072" cy="654069"/>
          </a:xfrm>
          <a:prstGeom prst="rect">
            <a:avLst/>
          </a:prstGeom>
        </p:spPr>
      </p:pic>
      <p:pic>
        <p:nvPicPr>
          <p:cNvPr id="8" name="Picture 24">
            <a:extLst>
              <a:ext uri="{FF2B5EF4-FFF2-40B4-BE49-F238E27FC236}">
                <a16:creationId xmlns:a16="http://schemas.microsoft.com/office/drawing/2014/main" id="{FC7ADE80-18AE-31C0-570E-5815BFF06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347" y="2604034"/>
            <a:ext cx="6696072" cy="654069"/>
          </a:xfrm>
          <a:prstGeom prst="rect">
            <a:avLst/>
          </a:prstGeom>
        </p:spPr>
      </p:pic>
      <p:pic>
        <p:nvPicPr>
          <p:cNvPr id="10" name="Picture 26">
            <a:extLst>
              <a:ext uri="{FF2B5EF4-FFF2-40B4-BE49-F238E27FC236}">
                <a16:creationId xmlns:a16="http://schemas.microsoft.com/office/drawing/2014/main" id="{EF5F1026-980A-AC9B-EA45-6ED92A31D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347" y="3603539"/>
            <a:ext cx="6696072" cy="654069"/>
          </a:xfrm>
          <a:prstGeom prst="rect">
            <a:avLst/>
          </a:prstGeom>
        </p:spPr>
      </p:pic>
      <p:pic>
        <p:nvPicPr>
          <p:cNvPr id="12" name="Picture 28">
            <a:extLst>
              <a:ext uri="{FF2B5EF4-FFF2-40B4-BE49-F238E27FC236}">
                <a16:creationId xmlns:a16="http://schemas.microsoft.com/office/drawing/2014/main" id="{DDFB934D-7FBF-6AB5-5EB8-5A90B8D56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347" y="4604838"/>
            <a:ext cx="6696072" cy="654069"/>
          </a:xfrm>
          <a:prstGeom prst="rect">
            <a:avLst/>
          </a:prstGeom>
        </p:spPr>
      </p:pic>
      <p:pic>
        <p:nvPicPr>
          <p:cNvPr id="3" name="Picture 28">
            <a:extLst>
              <a:ext uri="{FF2B5EF4-FFF2-40B4-BE49-F238E27FC236}">
                <a16:creationId xmlns:a16="http://schemas.microsoft.com/office/drawing/2014/main" id="{3E5E7569-8C60-2AB0-D5BC-978B18E1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347" y="5606137"/>
            <a:ext cx="6696072" cy="654069"/>
          </a:xfrm>
          <a:prstGeom prst="rect">
            <a:avLst/>
          </a:prstGeom>
        </p:spPr>
      </p:pic>
      <p:sp>
        <p:nvSpPr>
          <p:cNvPr id="14" name="Title 12">
            <a:extLst>
              <a:ext uri="{FF2B5EF4-FFF2-40B4-BE49-F238E27FC236}">
                <a16:creationId xmlns:a16="http://schemas.microsoft.com/office/drawing/2014/main" id="{2241A1BB-F5DE-4D8A-D43D-BBC2659CBFB9}"/>
              </a:ext>
            </a:extLst>
          </p:cNvPr>
          <p:cNvSpPr txBox="1">
            <a:spLocks/>
          </p:cNvSpPr>
          <p:nvPr/>
        </p:nvSpPr>
        <p:spPr>
          <a:xfrm>
            <a:off x="4587347" y="594152"/>
            <a:ext cx="6696072" cy="645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Alta disponibilidad</a:t>
            </a:r>
            <a:endParaRPr lang="en-MX" sz="28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itle 12">
            <a:extLst>
              <a:ext uri="{FF2B5EF4-FFF2-40B4-BE49-F238E27FC236}">
                <a16:creationId xmlns:a16="http://schemas.microsoft.com/office/drawing/2014/main" id="{9DD46EF9-C3BC-C5D2-33E4-44436C1DCA67}"/>
              </a:ext>
            </a:extLst>
          </p:cNvPr>
          <p:cNvSpPr txBox="1">
            <a:spLocks/>
          </p:cNvSpPr>
          <p:nvPr/>
        </p:nvSpPr>
        <p:spPr>
          <a:xfrm>
            <a:off x="4587347" y="1595451"/>
            <a:ext cx="6696072" cy="645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Escalabilidad</a:t>
            </a:r>
            <a:endParaRPr lang="en-MX" sz="28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36949648-5541-C56C-C8E2-6D5496FA1944}"/>
              </a:ext>
            </a:extLst>
          </p:cNvPr>
          <p:cNvSpPr txBox="1">
            <a:spLocks/>
          </p:cNvSpPr>
          <p:nvPr/>
        </p:nvSpPr>
        <p:spPr>
          <a:xfrm>
            <a:off x="4587347" y="2085036"/>
            <a:ext cx="6696072" cy="645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Elasticidad</a:t>
            </a:r>
            <a:endParaRPr lang="en-MX" sz="28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itle 12">
            <a:extLst>
              <a:ext uri="{FF2B5EF4-FFF2-40B4-BE49-F238E27FC236}">
                <a16:creationId xmlns:a16="http://schemas.microsoft.com/office/drawing/2014/main" id="{CBAF07EB-83E8-3DA2-CC15-032DBEEF9E49}"/>
              </a:ext>
            </a:extLst>
          </p:cNvPr>
          <p:cNvSpPr txBox="1">
            <a:spLocks/>
          </p:cNvSpPr>
          <p:nvPr/>
        </p:nvSpPr>
        <p:spPr>
          <a:xfrm>
            <a:off x="4587347" y="2611079"/>
            <a:ext cx="6696072" cy="645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Agilidad</a:t>
            </a:r>
            <a:endParaRPr lang="en-MX" sz="28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itle 12">
            <a:extLst>
              <a:ext uri="{FF2B5EF4-FFF2-40B4-BE49-F238E27FC236}">
                <a16:creationId xmlns:a16="http://schemas.microsoft.com/office/drawing/2014/main" id="{AFC279BD-955C-38DB-20D4-A445CFF79535}"/>
              </a:ext>
            </a:extLst>
          </p:cNvPr>
          <p:cNvSpPr txBox="1">
            <a:spLocks/>
          </p:cNvSpPr>
          <p:nvPr/>
        </p:nvSpPr>
        <p:spPr>
          <a:xfrm>
            <a:off x="4587347" y="4608649"/>
            <a:ext cx="6696072" cy="645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Distribución geográfica</a:t>
            </a:r>
            <a:endParaRPr lang="en-MX" sz="28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itle 12">
            <a:extLst>
              <a:ext uri="{FF2B5EF4-FFF2-40B4-BE49-F238E27FC236}">
                <a16:creationId xmlns:a16="http://schemas.microsoft.com/office/drawing/2014/main" id="{E9089561-2D92-26AB-56E7-871A52EC9CD3}"/>
              </a:ext>
            </a:extLst>
          </p:cNvPr>
          <p:cNvSpPr txBox="1">
            <a:spLocks/>
          </p:cNvSpPr>
          <p:nvPr/>
        </p:nvSpPr>
        <p:spPr>
          <a:xfrm>
            <a:off x="4587347" y="5597730"/>
            <a:ext cx="6696072" cy="645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Recuperación ante desastres</a:t>
            </a:r>
            <a:endParaRPr lang="en-MX" sz="28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BBCC8748-5F67-AA0E-40A3-41D09EB2513A}"/>
              </a:ext>
            </a:extLst>
          </p:cNvPr>
          <p:cNvSpPr txBox="1">
            <a:spLocks/>
          </p:cNvSpPr>
          <p:nvPr/>
        </p:nvSpPr>
        <p:spPr>
          <a:xfrm>
            <a:off x="4587347" y="3607958"/>
            <a:ext cx="6696072" cy="645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Elasticidad</a:t>
            </a:r>
            <a:endParaRPr lang="en-MX" sz="28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83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Alta disponibilidad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F1D3372-3486-98EF-C2F3-BB91AB171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7782" y="2213188"/>
            <a:ext cx="1194956" cy="1194956"/>
          </a:xfrm>
          <a:prstGeom prst="rect">
            <a:avLst/>
          </a:prstGeom>
        </p:spPr>
      </p:pic>
      <p:grpSp>
        <p:nvGrpSpPr>
          <p:cNvPr id="5" name="Gráfico 7" descr="Manzana de una ciudad">
            <a:extLst>
              <a:ext uri="{FF2B5EF4-FFF2-40B4-BE49-F238E27FC236}">
                <a16:creationId xmlns:a16="http://schemas.microsoft.com/office/drawing/2014/main" id="{A7A5BB0E-D093-D499-CBF5-2F3C8AECE0B0}"/>
              </a:ext>
            </a:extLst>
          </p:cNvPr>
          <p:cNvGrpSpPr/>
          <p:nvPr/>
        </p:nvGrpSpPr>
        <p:grpSpPr>
          <a:xfrm>
            <a:off x="2021406" y="1981855"/>
            <a:ext cx="1349704" cy="1657621"/>
            <a:chOff x="6809720" y="4511630"/>
            <a:chExt cx="783431" cy="979729"/>
          </a:xfrm>
        </p:grpSpPr>
        <p:sp>
          <p:nvSpPr>
            <p:cNvPr id="6" name="Forma libre: forma 5">
              <a:extLst>
                <a:ext uri="{FF2B5EF4-FFF2-40B4-BE49-F238E27FC236}">
                  <a16:creationId xmlns:a16="http://schemas.microsoft.com/office/drawing/2014/main" id="{1BDD85CB-D47E-3931-ED8C-6D344FBDAC9D}"/>
                </a:ext>
              </a:extLst>
            </p:cNvPr>
            <p:cNvSpPr/>
            <p:nvPr/>
          </p:nvSpPr>
          <p:spPr>
            <a:xfrm>
              <a:off x="6842125" y="5269387"/>
              <a:ext cx="724673" cy="124043"/>
            </a:xfrm>
            <a:custGeom>
              <a:avLst/>
              <a:gdLst>
                <a:gd name="connsiteX0" fmla="*/ 0 w 724673"/>
                <a:gd name="connsiteY0" fmla="*/ 0 h 124043"/>
                <a:gd name="connsiteX1" fmla="*/ 724674 w 724673"/>
                <a:gd name="connsiteY1" fmla="*/ 0 h 124043"/>
                <a:gd name="connsiteX2" fmla="*/ 724674 w 724673"/>
                <a:gd name="connsiteY2" fmla="*/ 124043 h 124043"/>
                <a:gd name="connsiteX3" fmla="*/ 0 w 724673"/>
                <a:gd name="connsiteY3" fmla="*/ 124043 h 12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4673" h="124043">
                  <a:moveTo>
                    <a:pt x="0" y="0"/>
                  </a:moveTo>
                  <a:lnTo>
                    <a:pt x="724674" y="0"/>
                  </a:lnTo>
                  <a:lnTo>
                    <a:pt x="724674" y="124043"/>
                  </a:lnTo>
                  <a:lnTo>
                    <a:pt x="0" y="124043"/>
                  </a:lnTo>
                  <a:close/>
                </a:path>
              </a:pathLst>
            </a:custGeom>
            <a:solidFill>
              <a:srgbClr val="737373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3932B039-718A-6E0B-D471-1A7CADEC361D}"/>
                </a:ext>
              </a:extLst>
            </p:cNvPr>
            <p:cNvSpPr/>
            <p:nvPr/>
          </p:nvSpPr>
          <p:spPr>
            <a:xfrm>
              <a:off x="6809720" y="4511630"/>
              <a:ext cx="783431" cy="979729"/>
            </a:xfrm>
            <a:custGeom>
              <a:avLst/>
              <a:gdLst>
                <a:gd name="connsiteX0" fmla="*/ 783431 w 783431"/>
                <a:gd name="connsiteY0" fmla="*/ 0 h 979729"/>
                <a:gd name="connsiteX1" fmla="*/ 0 w 783431"/>
                <a:gd name="connsiteY1" fmla="*/ 0 h 979729"/>
                <a:gd name="connsiteX2" fmla="*/ 0 w 783431"/>
                <a:gd name="connsiteY2" fmla="*/ 979730 h 979729"/>
                <a:gd name="connsiteX3" fmla="*/ 53430 w 783431"/>
                <a:gd name="connsiteY3" fmla="*/ 979730 h 979729"/>
                <a:gd name="connsiteX4" fmla="*/ 53430 w 783431"/>
                <a:gd name="connsiteY4" fmla="*/ 783872 h 979729"/>
                <a:gd name="connsiteX5" fmla="*/ 339487 w 783431"/>
                <a:gd name="connsiteY5" fmla="*/ 783872 h 979729"/>
                <a:gd name="connsiteX6" fmla="*/ 339487 w 783431"/>
                <a:gd name="connsiteY6" fmla="*/ 979730 h 979729"/>
                <a:gd name="connsiteX7" fmla="*/ 392917 w 783431"/>
                <a:gd name="connsiteY7" fmla="*/ 979730 h 979729"/>
                <a:gd name="connsiteX8" fmla="*/ 392917 w 783431"/>
                <a:gd name="connsiteY8" fmla="*/ 783872 h 979729"/>
                <a:gd name="connsiteX9" fmla="*/ 436215 w 783431"/>
                <a:gd name="connsiteY9" fmla="*/ 783872 h 979729"/>
                <a:gd name="connsiteX10" fmla="*/ 436215 w 783431"/>
                <a:gd name="connsiteY10" fmla="*/ 979730 h 979729"/>
                <a:gd name="connsiteX11" fmla="*/ 489645 w 783431"/>
                <a:gd name="connsiteY11" fmla="*/ 979730 h 979729"/>
                <a:gd name="connsiteX12" fmla="*/ 489645 w 783431"/>
                <a:gd name="connsiteY12" fmla="*/ 783872 h 979729"/>
                <a:gd name="connsiteX13" fmla="*/ 730001 w 783431"/>
                <a:gd name="connsiteY13" fmla="*/ 783872 h 979729"/>
                <a:gd name="connsiteX14" fmla="*/ 730001 w 783431"/>
                <a:gd name="connsiteY14" fmla="*/ 979730 h 979729"/>
                <a:gd name="connsiteX15" fmla="*/ 783431 w 783431"/>
                <a:gd name="connsiteY15" fmla="*/ 979730 h 979729"/>
                <a:gd name="connsiteX16" fmla="*/ 783431 w 783431"/>
                <a:gd name="connsiteY16" fmla="*/ 196299 h 979729"/>
                <a:gd name="connsiteX17" fmla="*/ 775767 w 783431"/>
                <a:gd name="connsiteY17" fmla="*/ 169368 h 979729"/>
                <a:gd name="connsiteX18" fmla="*/ 783431 w 783431"/>
                <a:gd name="connsiteY18" fmla="*/ 144070 h 979729"/>
                <a:gd name="connsiteX19" fmla="*/ 783431 w 783431"/>
                <a:gd name="connsiteY19" fmla="*/ 0 h 97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3431" h="979729">
                  <a:moveTo>
                    <a:pt x="783431" y="0"/>
                  </a:moveTo>
                  <a:lnTo>
                    <a:pt x="0" y="0"/>
                  </a:lnTo>
                  <a:lnTo>
                    <a:pt x="0" y="979730"/>
                  </a:lnTo>
                  <a:lnTo>
                    <a:pt x="53430" y="979730"/>
                  </a:lnTo>
                  <a:lnTo>
                    <a:pt x="53430" y="783872"/>
                  </a:lnTo>
                  <a:lnTo>
                    <a:pt x="339487" y="783872"/>
                  </a:lnTo>
                  <a:lnTo>
                    <a:pt x="339487" y="979730"/>
                  </a:lnTo>
                  <a:lnTo>
                    <a:pt x="392917" y="979730"/>
                  </a:lnTo>
                  <a:lnTo>
                    <a:pt x="392917" y="783872"/>
                  </a:lnTo>
                  <a:lnTo>
                    <a:pt x="436215" y="783872"/>
                  </a:lnTo>
                  <a:lnTo>
                    <a:pt x="436215" y="979730"/>
                  </a:lnTo>
                  <a:lnTo>
                    <a:pt x="489645" y="979730"/>
                  </a:lnTo>
                  <a:lnTo>
                    <a:pt x="489645" y="783872"/>
                  </a:lnTo>
                  <a:lnTo>
                    <a:pt x="730001" y="783872"/>
                  </a:lnTo>
                  <a:lnTo>
                    <a:pt x="730001" y="979730"/>
                  </a:lnTo>
                  <a:lnTo>
                    <a:pt x="783431" y="979730"/>
                  </a:lnTo>
                  <a:lnTo>
                    <a:pt x="783431" y="196299"/>
                  </a:lnTo>
                  <a:cubicBezTo>
                    <a:pt x="783431" y="196299"/>
                    <a:pt x="775767" y="188546"/>
                    <a:pt x="775767" y="169368"/>
                  </a:cubicBezTo>
                  <a:cubicBezTo>
                    <a:pt x="775767" y="150190"/>
                    <a:pt x="783431" y="144070"/>
                    <a:pt x="783431" y="144070"/>
                  </a:cubicBezTo>
                  <a:lnTo>
                    <a:pt x="783431" y="0"/>
                  </a:lnTo>
                  <a:close/>
                </a:path>
              </a:pathLst>
            </a:custGeom>
            <a:solidFill>
              <a:srgbClr val="E6E6E6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3E22BEB4-3EBA-71AA-E89C-A2049693250F}"/>
                </a:ext>
              </a:extLst>
            </p:cNvPr>
            <p:cNvSpPr/>
            <p:nvPr/>
          </p:nvSpPr>
          <p:spPr>
            <a:xfrm>
              <a:off x="6809720" y="4753628"/>
              <a:ext cx="293786" cy="97928"/>
            </a:xfrm>
            <a:custGeom>
              <a:avLst/>
              <a:gdLst>
                <a:gd name="connsiteX0" fmla="*/ 0 w 293786"/>
                <a:gd name="connsiteY0" fmla="*/ 0 h 97928"/>
                <a:gd name="connsiteX1" fmla="*/ 293787 w 293786"/>
                <a:gd name="connsiteY1" fmla="*/ 0 h 97928"/>
                <a:gd name="connsiteX2" fmla="*/ 293787 w 293786"/>
                <a:gd name="connsiteY2" fmla="*/ 97929 h 97928"/>
                <a:gd name="connsiteX3" fmla="*/ 0 w 293786"/>
                <a:gd name="connsiteY3" fmla="*/ 97929 h 9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786" h="97928">
                  <a:moveTo>
                    <a:pt x="0" y="0"/>
                  </a:moveTo>
                  <a:lnTo>
                    <a:pt x="293787" y="0"/>
                  </a:lnTo>
                  <a:lnTo>
                    <a:pt x="293787" y="97929"/>
                  </a:lnTo>
                  <a:lnTo>
                    <a:pt x="0" y="97929"/>
                  </a:lnTo>
                  <a:close/>
                </a:path>
              </a:pathLst>
            </a:custGeom>
            <a:solidFill>
              <a:srgbClr val="D2D2D2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5960E543-F134-19F5-62CE-FC0A5E240198}"/>
                </a:ext>
              </a:extLst>
            </p:cNvPr>
            <p:cNvSpPr/>
            <p:nvPr/>
          </p:nvSpPr>
          <p:spPr>
            <a:xfrm>
              <a:off x="6809720" y="4949486"/>
              <a:ext cx="293786" cy="97928"/>
            </a:xfrm>
            <a:custGeom>
              <a:avLst/>
              <a:gdLst>
                <a:gd name="connsiteX0" fmla="*/ 0 w 293786"/>
                <a:gd name="connsiteY0" fmla="*/ 0 h 97928"/>
                <a:gd name="connsiteX1" fmla="*/ 293787 w 293786"/>
                <a:gd name="connsiteY1" fmla="*/ 0 h 97928"/>
                <a:gd name="connsiteX2" fmla="*/ 293787 w 293786"/>
                <a:gd name="connsiteY2" fmla="*/ 97929 h 97928"/>
                <a:gd name="connsiteX3" fmla="*/ 0 w 293786"/>
                <a:gd name="connsiteY3" fmla="*/ 97929 h 9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786" h="97928">
                  <a:moveTo>
                    <a:pt x="0" y="0"/>
                  </a:moveTo>
                  <a:lnTo>
                    <a:pt x="293787" y="0"/>
                  </a:lnTo>
                  <a:lnTo>
                    <a:pt x="293787" y="97929"/>
                  </a:lnTo>
                  <a:lnTo>
                    <a:pt x="0" y="97929"/>
                  </a:lnTo>
                  <a:close/>
                </a:path>
              </a:pathLst>
            </a:custGeom>
            <a:solidFill>
              <a:srgbClr val="D2D2D2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8B61EBDA-3215-EC9D-F140-561F45236A0F}"/>
                </a:ext>
              </a:extLst>
            </p:cNvPr>
            <p:cNvSpPr/>
            <p:nvPr/>
          </p:nvSpPr>
          <p:spPr>
            <a:xfrm>
              <a:off x="6809720" y="5145344"/>
              <a:ext cx="293786" cy="97928"/>
            </a:xfrm>
            <a:custGeom>
              <a:avLst/>
              <a:gdLst>
                <a:gd name="connsiteX0" fmla="*/ 0 w 293786"/>
                <a:gd name="connsiteY0" fmla="*/ 0 h 97928"/>
                <a:gd name="connsiteX1" fmla="*/ 293787 w 293786"/>
                <a:gd name="connsiteY1" fmla="*/ 0 h 97928"/>
                <a:gd name="connsiteX2" fmla="*/ 293787 w 293786"/>
                <a:gd name="connsiteY2" fmla="*/ 97929 h 97928"/>
                <a:gd name="connsiteX3" fmla="*/ 0 w 293786"/>
                <a:gd name="connsiteY3" fmla="*/ 97929 h 9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786" h="97928">
                  <a:moveTo>
                    <a:pt x="0" y="0"/>
                  </a:moveTo>
                  <a:lnTo>
                    <a:pt x="293787" y="0"/>
                  </a:lnTo>
                  <a:lnTo>
                    <a:pt x="293787" y="97929"/>
                  </a:lnTo>
                  <a:lnTo>
                    <a:pt x="0" y="97929"/>
                  </a:lnTo>
                  <a:close/>
                </a:path>
              </a:pathLst>
            </a:custGeom>
            <a:solidFill>
              <a:srgbClr val="D2D2D2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B21A17DF-AD21-DC15-7E2B-21545FB454BC}"/>
                </a:ext>
              </a:extLst>
            </p:cNvPr>
            <p:cNvSpPr/>
            <p:nvPr/>
          </p:nvSpPr>
          <p:spPr>
            <a:xfrm>
              <a:off x="6940386" y="5047415"/>
              <a:ext cx="359072" cy="52228"/>
            </a:xfrm>
            <a:custGeom>
              <a:avLst/>
              <a:gdLst>
                <a:gd name="connsiteX0" fmla="*/ 0 w 359072"/>
                <a:gd name="connsiteY0" fmla="*/ 0 h 52228"/>
                <a:gd name="connsiteX1" fmla="*/ 359073 w 359072"/>
                <a:gd name="connsiteY1" fmla="*/ 0 h 52228"/>
                <a:gd name="connsiteX2" fmla="*/ 359073 w 359072"/>
                <a:gd name="connsiteY2" fmla="*/ 52229 h 52228"/>
                <a:gd name="connsiteX3" fmla="*/ 0 w 359072"/>
                <a:gd name="connsiteY3" fmla="*/ 52229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72" h="52228">
                  <a:moveTo>
                    <a:pt x="0" y="0"/>
                  </a:moveTo>
                  <a:lnTo>
                    <a:pt x="359073" y="0"/>
                  </a:lnTo>
                  <a:lnTo>
                    <a:pt x="359073" y="52229"/>
                  </a:lnTo>
                  <a:lnTo>
                    <a:pt x="0" y="52229"/>
                  </a:lnTo>
                  <a:close/>
                </a:path>
              </a:pathLst>
            </a:custGeom>
            <a:solidFill>
              <a:srgbClr val="737373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1492EFCC-048E-5098-9CE9-FE0724480415}"/>
                </a:ext>
              </a:extLst>
            </p:cNvPr>
            <p:cNvSpPr/>
            <p:nvPr/>
          </p:nvSpPr>
          <p:spPr>
            <a:xfrm>
              <a:off x="6940386" y="4851557"/>
              <a:ext cx="359072" cy="52228"/>
            </a:xfrm>
            <a:custGeom>
              <a:avLst/>
              <a:gdLst>
                <a:gd name="connsiteX0" fmla="*/ 0 w 359072"/>
                <a:gd name="connsiteY0" fmla="*/ 0 h 52228"/>
                <a:gd name="connsiteX1" fmla="*/ 359073 w 359072"/>
                <a:gd name="connsiteY1" fmla="*/ 0 h 52228"/>
                <a:gd name="connsiteX2" fmla="*/ 359073 w 359072"/>
                <a:gd name="connsiteY2" fmla="*/ 52229 h 52228"/>
                <a:gd name="connsiteX3" fmla="*/ 0 w 359072"/>
                <a:gd name="connsiteY3" fmla="*/ 52229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72" h="52228">
                  <a:moveTo>
                    <a:pt x="0" y="0"/>
                  </a:moveTo>
                  <a:lnTo>
                    <a:pt x="359073" y="0"/>
                  </a:lnTo>
                  <a:lnTo>
                    <a:pt x="359073" y="52229"/>
                  </a:lnTo>
                  <a:lnTo>
                    <a:pt x="0" y="52229"/>
                  </a:lnTo>
                  <a:close/>
                </a:path>
              </a:pathLst>
            </a:custGeom>
            <a:solidFill>
              <a:srgbClr val="737373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343380B-7545-E08D-4299-6014FBCC78ED}"/>
                </a:ext>
              </a:extLst>
            </p:cNvPr>
            <p:cNvSpPr/>
            <p:nvPr/>
          </p:nvSpPr>
          <p:spPr>
            <a:xfrm>
              <a:off x="7038221" y="4655699"/>
              <a:ext cx="554930" cy="52228"/>
            </a:xfrm>
            <a:custGeom>
              <a:avLst/>
              <a:gdLst>
                <a:gd name="connsiteX0" fmla="*/ 0 w 554930"/>
                <a:gd name="connsiteY0" fmla="*/ 0 h 52228"/>
                <a:gd name="connsiteX1" fmla="*/ 554930 w 554930"/>
                <a:gd name="connsiteY1" fmla="*/ 0 h 52228"/>
                <a:gd name="connsiteX2" fmla="*/ 554930 w 554930"/>
                <a:gd name="connsiteY2" fmla="*/ 52229 h 52228"/>
                <a:gd name="connsiteX3" fmla="*/ 0 w 554930"/>
                <a:gd name="connsiteY3" fmla="*/ 52229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4930" h="52228">
                  <a:moveTo>
                    <a:pt x="0" y="0"/>
                  </a:moveTo>
                  <a:lnTo>
                    <a:pt x="554930" y="0"/>
                  </a:lnTo>
                  <a:lnTo>
                    <a:pt x="554930" y="52229"/>
                  </a:lnTo>
                  <a:lnTo>
                    <a:pt x="0" y="52229"/>
                  </a:lnTo>
                  <a:close/>
                </a:path>
              </a:pathLst>
            </a:custGeom>
            <a:solidFill>
              <a:srgbClr val="737373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095676C-DDEF-9FD0-828A-F1C95017924A}"/>
              </a:ext>
            </a:extLst>
          </p:cNvPr>
          <p:cNvSpPr/>
          <p:nvPr/>
        </p:nvSpPr>
        <p:spPr>
          <a:xfrm>
            <a:off x="2128827" y="3801047"/>
            <a:ext cx="113486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Contoso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5" name="Gráfico 21" descr="Pino con copos de nieve">
            <a:extLst>
              <a:ext uri="{FF2B5EF4-FFF2-40B4-BE49-F238E27FC236}">
                <a16:creationId xmlns:a16="http://schemas.microsoft.com/office/drawing/2014/main" id="{B03AC612-3D58-86D7-C076-5D31B9E4729A}"/>
              </a:ext>
            </a:extLst>
          </p:cNvPr>
          <p:cNvGrpSpPr/>
          <p:nvPr/>
        </p:nvGrpSpPr>
        <p:grpSpPr>
          <a:xfrm>
            <a:off x="1327030" y="2748617"/>
            <a:ext cx="1092884" cy="1092884"/>
            <a:chOff x="700722" y="3503846"/>
            <a:chExt cx="1092884" cy="109288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746CDD0E-D3A7-2D17-717B-AAD3CA845DFF}"/>
                </a:ext>
              </a:extLst>
            </p:cNvPr>
            <p:cNvSpPr/>
            <p:nvPr/>
          </p:nvSpPr>
          <p:spPr>
            <a:xfrm>
              <a:off x="960722" y="3641877"/>
              <a:ext cx="572884" cy="816837"/>
            </a:xfrm>
            <a:custGeom>
              <a:avLst/>
              <a:gdLst>
                <a:gd name="connsiteX0" fmla="*/ 545887 w 572884"/>
                <a:gd name="connsiteY0" fmla="*/ 731690 h 816837"/>
                <a:gd name="connsiteX1" fmla="*/ 524678 w 572884"/>
                <a:gd name="connsiteY1" fmla="*/ 722727 h 816837"/>
                <a:gd name="connsiteX2" fmla="*/ 373521 w 572884"/>
                <a:gd name="connsiteY2" fmla="*/ 603311 h 816837"/>
                <a:gd name="connsiteX3" fmla="*/ 373555 w 572884"/>
                <a:gd name="connsiteY3" fmla="*/ 603281 h 816837"/>
                <a:gd name="connsiteX4" fmla="*/ 474485 w 572884"/>
                <a:gd name="connsiteY4" fmla="*/ 661946 h 816837"/>
                <a:gd name="connsiteX5" fmla="*/ 495325 w 572884"/>
                <a:gd name="connsiteY5" fmla="*/ 671003 h 816837"/>
                <a:gd name="connsiteX6" fmla="*/ 512160 w 572884"/>
                <a:gd name="connsiteY6" fmla="*/ 674521 h 816837"/>
                <a:gd name="connsiteX7" fmla="*/ 550967 w 572884"/>
                <a:gd name="connsiteY7" fmla="*/ 649080 h 816837"/>
                <a:gd name="connsiteX8" fmla="*/ 529038 w 572884"/>
                <a:gd name="connsiteY8" fmla="*/ 593441 h 816837"/>
                <a:gd name="connsiteX9" fmla="*/ 505662 w 572884"/>
                <a:gd name="connsiteY9" fmla="*/ 583327 h 816837"/>
                <a:gd name="connsiteX10" fmla="*/ 360054 w 572884"/>
                <a:gd name="connsiteY10" fmla="*/ 460917 h 816837"/>
                <a:gd name="connsiteX11" fmla="*/ 360088 w 572884"/>
                <a:gd name="connsiteY11" fmla="*/ 460887 h 816837"/>
                <a:gd name="connsiteX12" fmla="*/ 456268 w 572884"/>
                <a:gd name="connsiteY12" fmla="*/ 518471 h 816837"/>
                <a:gd name="connsiteX13" fmla="*/ 479547 w 572884"/>
                <a:gd name="connsiteY13" fmla="*/ 528765 h 816837"/>
                <a:gd name="connsiteX14" fmla="*/ 495801 w 572884"/>
                <a:gd name="connsiteY14" fmla="*/ 532212 h 816837"/>
                <a:gd name="connsiteX15" fmla="*/ 533166 w 572884"/>
                <a:gd name="connsiteY15" fmla="*/ 506957 h 816837"/>
                <a:gd name="connsiteX16" fmla="*/ 511206 w 572884"/>
                <a:gd name="connsiteY16" fmla="*/ 454754 h 816837"/>
                <a:gd name="connsiteX17" fmla="*/ 486680 w 572884"/>
                <a:gd name="connsiteY17" fmla="*/ 443943 h 816837"/>
                <a:gd name="connsiteX18" fmla="*/ 347319 w 572884"/>
                <a:gd name="connsiteY18" fmla="*/ 318264 h 816837"/>
                <a:gd name="connsiteX19" fmla="*/ 347356 w 572884"/>
                <a:gd name="connsiteY19" fmla="*/ 318236 h 816837"/>
                <a:gd name="connsiteX20" fmla="*/ 438056 w 572884"/>
                <a:gd name="connsiteY20" fmla="*/ 374994 h 816837"/>
                <a:gd name="connsiteX21" fmla="*/ 463821 w 572884"/>
                <a:gd name="connsiteY21" fmla="*/ 386551 h 816837"/>
                <a:gd name="connsiteX22" fmla="*/ 479435 w 572884"/>
                <a:gd name="connsiteY22" fmla="*/ 389907 h 816837"/>
                <a:gd name="connsiteX23" fmla="*/ 515134 w 572884"/>
                <a:gd name="connsiteY23" fmla="*/ 365363 h 816837"/>
                <a:gd name="connsiteX24" fmla="*/ 494203 w 572884"/>
                <a:gd name="connsiteY24" fmla="*/ 316433 h 816837"/>
                <a:gd name="connsiteX25" fmla="*/ 467732 w 572884"/>
                <a:gd name="connsiteY25" fmla="*/ 304580 h 816837"/>
                <a:gd name="connsiteX26" fmla="*/ 336955 w 572884"/>
                <a:gd name="connsiteY26" fmla="*/ 177616 h 816837"/>
                <a:gd name="connsiteX27" fmla="*/ 336991 w 572884"/>
                <a:gd name="connsiteY27" fmla="*/ 177591 h 816837"/>
                <a:gd name="connsiteX28" fmla="*/ 419841 w 572884"/>
                <a:gd name="connsiteY28" fmla="*/ 231509 h 816837"/>
                <a:gd name="connsiteX29" fmla="*/ 448151 w 572884"/>
                <a:gd name="connsiteY29" fmla="*/ 244355 h 816837"/>
                <a:gd name="connsiteX30" fmla="*/ 463072 w 572884"/>
                <a:gd name="connsiteY30" fmla="*/ 247595 h 816837"/>
                <a:gd name="connsiteX31" fmla="*/ 496835 w 572884"/>
                <a:gd name="connsiteY31" fmla="*/ 224442 h 816837"/>
                <a:gd name="connsiteX32" fmla="*/ 477202 w 572884"/>
                <a:gd name="connsiteY32" fmla="*/ 178113 h 816837"/>
                <a:gd name="connsiteX33" fmla="*/ 448850 w 572884"/>
                <a:gd name="connsiteY33" fmla="*/ 165255 h 816837"/>
                <a:gd name="connsiteX34" fmla="*/ 324091 w 572884"/>
                <a:gd name="connsiteY34" fmla="*/ 26493 h 816837"/>
                <a:gd name="connsiteX35" fmla="*/ 324002 w 572884"/>
                <a:gd name="connsiteY35" fmla="*/ 26172 h 816837"/>
                <a:gd name="connsiteX36" fmla="*/ 289613 w 572884"/>
                <a:gd name="connsiteY36" fmla="*/ 2 h 816837"/>
                <a:gd name="connsiteX37" fmla="*/ 289239 w 572884"/>
                <a:gd name="connsiteY37" fmla="*/ 0 h 816837"/>
                <a:gd name="connsiteX38" fmla="*/ 254697 w 572884"/>
                <a:gd name="connsiteY38" fmla="*/ 25466 h 816837"/>
                <a:gd name="connsiteX39" fmla="*/ 128943 w 572884"/>
                <a:gd name="connsiteY39" fmla="*/ 164843 h 816837"/>
                <a:gd name="connsiteX40" fmla="*/ 99376 w 572884"/>
                <a:gd name="connsiteY40" fmla="*/ 178190 h 816837"/>
                <a:gd name="connsiteX41" fmla="*/ 81304 w 572884"/>
                <a:gd name="connsiteY41" fmla="*/ 226033 h 816837"/>
                <a:gd name="connsiteX42" fmla="*/ 129150 w 572884"/>
                <a:gd name="connsiteY42" fmla="*/ 244102 h 816837"/>
                <a:gd name="connsiteX43" fmla="*/ 157663 w 572884"/>
                <a:gd name="connsiteY43" fmla="*/ 231222 h 816837"/>
                <a:gd name="connsiteX44" fmla="*/ 241546 w 572884"/>
                <a:gd name="connsiteY44" fmla="*/ 177011 h 816837"/>
                <a:gd name="connsiteX45" fmla="*/ 241583 w 572884"/>
                <a:gd name="connsiteY45" fmla="*/ 177038 h 816837"/>
                <a:gd name="connsiteX46" fmla="*/ 109339 w 572884"/>
                <a:gd name="connsiteY46" fmla="*/ 303776 h 816837"/>
                <a:gd name="connsiteX47" fmla="*/ 81263 w 572884"/>
                <a:gd name="connsiteY47" fmla="*/ 316210 h 816837"/>
                <a:gd name="connsiteX48" fmla="*/ 61847 w 572884"/>
                <a:gd name="connsiteY48" fmla="*/ 366628 h 816837"/>
                <a:gd name="connsiteX49" fmla="*/ 112267 w 572884"/>
                <a:gd name="connsiteY49" fmla="*/ 386048 h 816837"/>
                <a:gd name="connsiteX50" fmla="*/ 138462 w 572884"/>
                <a:gd name="connsiteY50" fmla="*/ 374422 h 816837"/>
                <a:gd name="connsiteX51" fmla="*/ 230913 w 572884"/>
                <a:gd name="connsiteY51" fmla="*/ 317403 h 816837"/>
                <a:gd name="connsiteX52" fmla="*/ 230948 w 572884"/>
                <a:gd name="connsiteY52" fmla="*/ 317430 h 816837"/>
                <a:gd name="connsiteX53" fmla="*/ 89663 w 572884"/>
                <a:gd name="connsiteY53" fmla="*/ 442752 h 816837"/>
                <a:gd name="connsiteX54" fmla="*/ 63213 w 572884"/>
                <a:gd name="connsiteY54" fmla="*/ 454207 h 816837"/>
                <a:gd name="connsiteX55" fmla="*/ 42354 w 572884"/>
                <a:gd name="connsiteY55" fmla="*/ 507164 h 816837"/>
                <a:gd name="connsiteX56" fmla="*/ 95314 w 572884"/>
                <a:gd name="connsiteY56" fmla="*/ 528025 h 816837"/>
                <a:gd name="connsiteX57" fmla="*/ 119271 w 572884"/>
                <a:gd name="connsiteY57" fmla="*/ 517606 h 816837"/>
                <a:gd name="connsiteX58" fmla="*/ 219272 w 572884"/>
                <a:gd name="connsiteY58" fmla="*/ 457984 h 816837"/>
                <a:gd name="connsiteX59" fmla="*/ 219306 w 572884"/>
                <a:gd name="connsiteY59" fmla="*/ 458014 h 816837"/>
                <a:gd name="connsiteX60" fmla="*/ 69925 w 572884"/>
                <a:gd name="connsiteY60" fmla="*/ 581760 h 816837"/>
                <a:gd name="connsiteX61" fmla="*/ 45244 w 572884"/>
                <a:gd name="connsiteY61" fmla="*/ 592179 h 816837"/>
                <a:gd name="connsiteX62" fmla="*/ 22837 w 572884"/>
                <a:gd name="connsiteY62" fmla="*/ 647627 h 816837"/>
                <a:gd name="connsiteX63" fmla="*/ 78288 w 572884"/>
                <a:gd name="connsiteY63" fmla="*/ 670031 h 816837"/>
                <a:gd name="connsiteX64" fmla="*/ 100054 w 572884"/>
                <a:gd name="connsiteY64" fmla="*/ 660794 h 816837"/>
                <a:gd name="connsiteX65" fmla="*/ 205222 w 572884"/>
                <a:gd name="connsiteY65" fmla="*/ 600909 h 816837"/>
                <a:gd name="connsiteX66" fmla="*/ 205256 w 572884"/>
                <a:gd name="connsiteY66" fmla="*/ 600938 h 816837"/>
                <a:gd name="connsiteX67" fmla="*/ 50148 w 572884"/>
                <a:gd name="connsiteY67" fmla="*/ 720791 h 816837"/>
                <a:gd name="connsiteX68" fmla="*/ 28381 w 572884"/>
                <a:gd name="connsiteY68" fmla="*/ 729691 h 816837"/>
                <a:gd name="connsiteX69" fmla="*/ 2690 w 572884"/>
                <a:gd name="connsiteY69" fmla="*/ 786464 h 816837"/>
                <a:gd name="connsiteX70" fmla="*/ 61143 w 572884"/>
                <a:gd name="connsiteY70" fmla="*/ 812081 h 816837"/>
                <a:gd name="connsiteX71" fmla="*/ 80801 w 572884"/>
                <a:gd name="connsiteY71" fmla="*/ 803987 h 816837"/>
                <a:gd name="connsiteX72" fmla="*/ 248994 w 572884"/>
                <a:gd name="connsiteY72" fmla="*/ 689109 h 816837"/>
                <a:gd name="connsiteX73" fmla="*/ 248994 w 572884"/>
                <a:gd name="connsiteY73" fmla="*/ 816835 h 816837"/>
                <a:gd name="connsiteX74" fmla="*/ 328597 w 572884"/>
                <a:gd name="connsiteY74" fmla="*/ 816835 h 816837"/>
                <a:gd name="connsiteX75" fmla="*/ 328597 w 572884"/>
                <a:gd name="connsiteY75" fmla="*/ 690288 h 816837"/>
                <a:gd name="connsiteX76" fmla="*/ 492750 w 572884"/>
                <a:gd name="connsiteY76" fmla="*/ 805446 h 816837"/>
                <a:gd name="connsiteX77" fmla="*/ 511202 w 572884"/>
                <a:gd name="connsiteY77" fmla="*/ 813292 h 816837"/>
                <a:gd name="connsiteX78" fmla="*/ 528524 w 572884"/>
                <a:gd name="connsiteY78" fmla="*/ 816837 h 816837"/>
                <a:gd name="connsiteX79" fmla="*/ 569341 w 572884"/>
                <a:gd name="connsiteY79" fmla="*/ 789836 h 816837"/>
                <a:gd name="connsiteX80" fmla="*/ 545887 w 572884"/>
                <a:gd name="connsiteY80" fmla="*/ 731690 h 816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72884" h="816837">
                  <a:moveTo>
                    <a:pt x="545887" y="731690"/>
                  </a:moveTo>
                  <a:cubicBezTo>
                    <a:pt x="545887" y="731690"/>
                    <a:pt x="525305" y="722961"/>
                    <a:pt x="524678" y="722727"/>
                  </a:cubicBezTo>
                  <a:cubicBezTo>
                    <a:pt x="462646" y="699601"/>
                    <a:pt x="409903" y="657220"/>
                    <a:pt x="373521" y="603311"/>
                  </a:cubicBezTo>
                  <a:cubicBezTo>
                    <a:pt x="373507" y="603288"/>
                    <a:pt x="373535" y="603263"/>
                    <a:pt x="373555" y="603281"/>
                  </a:cubicBezTo>
                  <a:cubicBezTo>
                    <a:pt x="403717" y="627787"/>
                    <a:pt x="437717" y="647736"/>
                    <a:pt x="474485" y="661946"/>
                  </a:cubicBezTo>
                  <a:lnTo>
                    <a:pt x="495325" y="671003"/>
                  </a:lnTo>
                  <a:cubicBezTo>
                    <a:pt x="500817" y="673390"/>
                    <a:pt x="506532" y="674521"/>
                    <a:pt x="512160" y="674521"/>
                  </a:cubicBezTo>
                  <a:cubicBezTo>
                    <a:pt x="528488" y="674521"/>
                    <a:pt x="544043" y="665009"/>
                    <a:pt x="550967" y="649080"/>
                  </a:cubicBezTo>
                  <a:cubicBezTo>
                    <a:pt x="560272" y="627659"/>
                    <a:pt x="550459" y="602751"/>
                    <a:pt x="529038" y="593441"/>
                  </a:cubicBezTo>
                  <a:cubicBezTo>
                    <a:pt x="529038" y="593441"/>
                    <a:pt x="506238" y="583545"/>
                    <a:pt x="505662" y="583327"/>
                  </a:cubicBezTo>
                  <a:cubicBezTo>
                    <a:pt x="444597" y="559907"/>
                    <a:pt x="393330" y="516101"/>
                    <a:pt x="360054" y="460917"/>
                  </a:cubicBezTo>
                  <a:cubicBezTo>
                    <a:pt x="360040" y="460894"/>
                    <a:pt x="360067" y="460871"/>
                    <a:pt x="360088" y="460887"/>
                  </a:cubicBezTo>
                  <a:cubicBezTo>
                    <a:pt x="388418" y="484785"/>
                    <a:pt x="420763" y="504305"/>
                    <a:pt x="456268" y="518471"/>
                  </a:cubicBezTo>
                  <a:lnTo>
                    <a:pt x="479547" y="528765"/>
                  </a:lnTo>
                  <a:cubicBezTo>
                    <a:pt x="484840" y="531103"/>
                    <a:pt x="490366" y="532214"/>
                    <a:pt x="495801" y="532212"/>
                  </a:cubicBezTo>
                  <a:cubicBezTo>
                    <a:pt x="511678" y="532212"/>
                    <a:pt x="526805" y="522761"/>
                    <a:pt x="533166" y="506957"/>
                  </a:cubicBezTo>
                  <a:cubicBezTo>
                    <a:pt x="541331" y="486682"/>
                    <a:pt x="531195" y="463592"/>
                    <a:pt x="511206" y="454754"/>
                  </a:cubicBezTo>
                  <a:cubicBezTo>
                    <a:pt x="511206" y="454754"/>
                    <a:pt x="487163" y="444134"/>
                    <a:pt x="486680" y="443943"/>
                  </a:cubicBezTo>
                  <a:cubicBezTo>
                    <a:pt x="425738" y="419786"/>
                    <a:pt x="376832" y="375196"/>
                    <a:pt x="347319" y="318264"/>
                  </a:cubicBezTo>
                  <a:cubicBezTo>
                    <a:pt x="347308" y="318241"/>
                    <a:pt x="347335" y="318218"/>
                    <a:pt x="347356" y="318236"/>
                  </a:cubicBezTo>
                  <a:cubicBezTo>
                    <a:pt x="373872" y="341758"/>
                    <a:pt x="404386" y="361041"/>
                    <a:pt x="438056" y="374994"/>
                  </a:cubicBezTo>
                  <a:lnTo>
                    <a:pt x="463821" y="386551"/>
                  </a:lnTo>
                  <a:cubicBezTo>
                    <a:pt x="468898" y="388828"/>
                    <a:pt x="474208" y="389907"/>
                    <a:pt x="479435" y="389907"/>
                  </a:cubicBezTo>
                  <a:cubicBezTo>
                    <a:pt x="494688" y="389907"/>
                    <a:pt x="509219" y="380724"/>
                    <a:pt x="515134" y="365363"/>
                  </a:cubicBezTo>
                  <a:cubicBezTo>
                    <a:pt x="522481" y="346283"/>
                    <a:pt x="512859" y="324803"/>
                    <a:pt x="494203" y="316433"/>
                  </a:cubicBezTo>
                  <a:cubicBezTo>
                    <a:pt x="494203" y="316433"/>
                    <a:pt x="468092" y="304730"/>
                    <a:pt x="467732" y="304580"/>
                  </a:cubicBezTo>
                  <a:cubicBezTo>
                    <a:pt x="408908" y="280327"/>
                    <a:pt x="362517" y="234909"/>
                    <a:pt x="336955" y="177616"/>
                  </a:cubicBezTo>
                  <a:cubicBezTo>
                    <a:pt x="336946" y="177594"/>
                    <a:pt x="336973" y="177573"/>
                    <a:pt x="336991" y="177591"/>
                  </a:cubicBezTo>
                  <a:cubicBezTo>
                    <a:pt x="361115" y="199825"/>
                    <a:pt x="389024" y="218146"/>
                    <a:pt x="419841" y="231509"/>
                  </a:cubicBezTo>
                  <a:lnTo>
                    <a:pt x="448151" y="244355"/>
                  </a:lnTo>
                  <a:cubicBezTo>
                    <a:pt x="452999" y="246552"/>
                    <a:pt x="458076" y="247595"/>
                    <a:pt x="463072" y="247595"/>
                  </a:cubicBezTo>
                  <a:cubicBezTo>
                    <a:pt x="477473" y="247595"/>
                    <a:pt x="491209" y="238945"/>
                    <a:pt x="496835" y="224442"/>
                  </a:cubicBezTo>
                  <a:cubicBezTo>
                    <a:pt x="503822" y="206423"/>
                    <a:pt x="494799" y="186098"/>
                    <a:pt x="477202" y="178113"/>
                  </a:cubicBezTo>
                  <a:cubicBezTo>
                    <a:pt x="477202" y="178113"/>
                    <a:pt x="449046" y="165342"/>
                    <a:pt x="448850" y="165255"/>
                  </a:cubicBezTo>
                  <a:cubicBezTo>
                    <a:pt x="388960" y="139363"/>
                    <a:pt x="343508" y="88799"/>
                    <a:pt x="324091" y="26493"/>
                  </a:cubicBezTo>
                  <a:lnTo>
                    <a:pt x="324002" y="26172"/>
                  </a:lnTo>
                  <a:cubicBezTo>
                    <a:pt x="319580" y="10808"/>
                    <a:pt x="305601" y="166"/>
                    <a:pt x="289613" y="2"/>
                  </a:cubicBezTo>
                  <a:cubicBezTo>
                    <a:pt x="289490" y="0"/>
                    <a:pt x="289367" y="0"/>
                    <a:pt x="289239" y="0"/>
                  </a:cubicBezTo>
                  <a:cubicBezTo>
                    <a:pt x="273408" y="0"/>
                    <a:pt x="259394" y="10312"/>
                    <a:pt x="254697" y="25466"/>
                  </a:cubicBezTo>
                  <a:cubicBezTo>
                    <a:pt x="235246" y="88282"/>
                    <a:pt x="189409" y="139083"/>
                    <a:pt x="128943" y="164843"/>
                  </a:cubicBezTo>
                  <a:cubicBezTo>
                    <a:pt x="128706" y="164944"/>
                    <a:pt x="99376" y="178190"/>
                    <a:pt x="99376" y="178190"/>
                  </a:cubicBezTo>
                  <a:cubicBezTo>
                    <a:pt x="81175" y="186410"/>
                    <a:pt x="73083" y="207832"/>
                    <a:pt x="81304" y="226033"/>
                  </a:cubicBezTo>
                  <a:cubicBezTo>
                    <a:pt x="89531" y="244235"/>
                    <a:pt x="110942" y="252331"/>
                    <a:pt x="129150" y="244102"/>
                  </a:cubicBezTo>
                  <a:lnTo>
                    <a:pt x="157663" y="231222"/>
                  </a:lnTo>
                  <a:cubicBezTo>
                    <a:pt x="188897" y="217866"/>
                    <a:pt x="217152" y="199440"/>
                    <a:pt x="241546" y="177011"/>
                  </a:cubicBezTo>
                  <a:cubicBezTo>
                    <a:pt x="241564" y="176995"/>
                    <a:pt x="241592" y="177015"/>
                    <a:pt x="241583" y="177038"/>
                  </a:cubicBezTo>
                  <a:cubicBezTo>
                    <a:pt x="215686" y="234578"/>
                    <a:pt x="168799" y="279908"/>
                    <a:pt x="109339" y="303776"/>
                  </a:cubicBezTo>
                  <a:cubicBezTo>
                    <a:pt x="108916" y="303947"/>
                    <a:pt x="81263" y="316210"/>
                    <a:pt x="81263" y="316210"/>
                  </a:cubicBezTo>
                  <a:cubicBezTo>
                    <a:pt x="61981" y="324771"/>
                    <a:pt x="53286" y="347344"/>
                    <a:pt x="61847" y="366628"/>
                  </a:cubicBezTo>
                  <a:cubicBezTo>
                    <a:pt x="70405" y="385918"/>
                    <a:pt x="92980" y="394611"/>
                    <a:pt x="112267" y="386048"/>
                  </a:cubicBezTo>
                  <a:lnTo>
                    <a:pt x="138462" y="374422"/>
                  </a:lnTo>
                  <a:cubicBezTo>
                    <a:pt x="172817" y="360545"/>
                    <a:pt x="203931" y="341171"/>
                    <a:pt x="230913" y="317403"/>
                  </a:cubicBezTo>
                  <a:cubicBezTo>
                    <a:pt x="230932" y="317387"/>
                    <a:pt x="230961" y="317408"/>
                    <a:pt x="230948" y="317430"/>
                  </a:cubicBezTo>
                  <a:cubicBezTo>
                    <a:pt x="200732" y="374299"/>
                    <a:pt x="150445" y="419524"/>
                    <a:pt x="89663" y="442752"/>
                  </a:cubicBezTo>
                  <a:cubicBezTo>
                    <a:pt x="89096" y="442969"/>
                    <a:pt x="63213" y="454207"/>
                    <a:pt x="63213" y="454207"/>
                  </a:cubicBezTo>
                  <a:cubicBezTo>
                    <a:pt x="42830" y="463071"/>
                    <a:pt x="33493" y="486782"/>
                    <a:pt x="42354" y="507164"/>
                  </a:cubicBezTo>
                  <a:cubicBezTo>
                    <a:pt x="51221" y="527547"/>
                    <a:pt x="74920" y="536884"/>
                    <a:pt x="95314" y="528025"/>
                  </a:cubicBezTo>
                  <a:lnTo>
                    <a:pt x="119271" y="517606"/>
                  </a:lnTo>
                  <a:cubicBezTo>
                    <a:pt x="155985" y="503458"/>
                    <a:pt x="189732" y="483125"/>
                    <a:pt x="219272" y="457984"/>
                  </a:cubicBezTo>
                  <a:cubicBezTo>
                    <a:pt x="219292" y="457968"/>
                    <a:pt x="219320" y="457991"/>
                    <a:pt x="219306" y="458014"/>
                  </a:cubicBezTo>
                  <a:cubicBezTo>
                    <a:pt x="185342" y="514462"/>
                    <a:pt x="132727" y="558742"/>
                    <a:pt x="69925" y="581760"/>
                  </a:cubicBezTo>
                  <a:cubicBezTo>
                    <a:pt x="69260" y="582004"/>
                    <a:pt x="45244" y="592179"/>
                    <a:pt x="45244" y="592179"/>
                  </a:cubicBezTo>
                  <a:cubicBezTo>
                    <a:pt x="23748" y="601303"/>
                    <a:pt x="13712" y="626127"/>
                    <a:pt x="22837" y="647627"/>
                  </a:cubicBezTo>
                  <a:cubicBezTo>
                    <a:pt x="31965" y="669132"/>
                    <a:pt x="56803" y="679155"/>
                    <a:pt x="78288" y="670031"/>
                  </a:cubicBezTo>
                  <a:lnTo>
                    <a:pt x="100054" y="660794"/>
                  </a:lnTo>
                  <a:cubicBezTo>
                    <a:pt x="138471" y="646584"/>
                    <a:pt x="173910" y="626198"/>
                    <a:pt x="205222" y="600909"/>
                  </a:cubicBezTo>
                  <a:cubicBezTo>
                    <a:pt x="205242" y="600893"/>
                    <a:pt x="205269" y="600918"/>
                    <a:pt x="205256" y="600938"/>
                  </a:cubicBezTo>
                  <a:cubicBezTo>
                    <a:pt x="167993" y="655719"/>
                    <a:pt x="113875" y="698248"/>
                    <a:pt x="50148" y="720791"/>
                  </a:cubicBezTo>
                  <a:cubicBezTo>
                    <a:pt x="49445" y="721039"/>
                    <a:pt x="28381" y="729691"/>
                    <a:pt x="28381" y="729691"/>
                  </a:cubicBezTo>
                  <a:cubicBezTo>
                    <a:pt x="6153" y="738844"/>
                    <a:pt x="-5666" y="763924"/>
                    <a:pt x="2690" y="786464"/>
                  </a:cubicBezTo>
                  <a:cubicBezTo>
                    <a:pt x="11460" y="810128"/>
                    <a:pt x="38017" y="821607"/>
                    <a:pt x="61143" y="812081"/>
                  </a:cubicBezTo>
                  <a:lnTo>
                    <a:pt x="80801" y="803987"/>
                  </a:lnTo>
                  <a:cubicBezTo>
                    <a:pt x="146481" y="780540"/>
                    <a:pt x="204170" y="740527"/>
                    <a:pt x="248994" y="689109"/>
                  </a:cubicBezTo>
                  <a:lnTo>
                    <a:pt x="248994" y="816835"/>
                  </a:lnTo>
                  <a:lnTo>
                    <a:pt x="328597" y="816835"/>
                  </a:lnTo>
                  <a:lnTo>
                    <a:pt x="328597" y="690288"/>
                  </a:lnTo>
                  <a:cubicBezTo>
                    <a:pt x="372380" y="741280"/>
                    <a:pt x="428689" y="781373"/>
                    <a:pt x="492750" y="805446"/>
                  </a:cubicBezTo>
                  <a:lnTo>
                    <a:pt x="511202" y="813292"/>
                  </a:lnTo>
                  <a:cubicBezTo>
                    <a:pt x="516862" y="815697"/>
                    <a:pt x="522738" y="816837"/>
                    <a:pt x="528524" y="816837"/>
                  </a:cubicBezTo>
                  <a:cubicBezTo>
                    <a:pt x="545769" y="816835"/>
                    <a:pt x="562171" y="806710"/>
                    <a:pt x="569341" y="789836"/>
                  </a:cubicBezTo>
                  <a:cubicBezTo>
                    <a:pt x="578917" y="767296"/>
                    <a:pt x="568417" y="741269"/>
                    <a:pt x="545887" y="731690"/>
                  </a:cubicBezTo>
                  <a:close/>
                </a:path>
              </a:pathLst>
            </a:custGeom>
            <a:solidFill>
              <a:srgbClr val="00B050"/>
            </a:solidFill>
            <a:ln w="22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endParaRPr>
            </a:p>
          </p:txBody>
        </p:sp>
        <p:grpSp>
          <p:nvGrpSpPr>
            <p:cNvPr id="17" name="Gráfico 21" descr="Pino con copos de nieve">
              <a:extLst>
                <a:ext uri="{FF2B5EF4-FFF2-40B4-BE49-F238E27FC236}">
                  <a16:creationId xmlns:a16="http://schemas.microsoft.com/office/drawing/2014/main" id="{1A1CF0EC-9192-B502-87A1-6AB1EA3345DE}"/>
                </a:ext>
              </a:extLst>
            </p:cNvPr>
            <p:cNvGrpSpPr/>
            <p:nvPr/>
          </p:nvGrpSpPr>
          <p:grpSpPr>
            <a:xfrm>
              <a:off x="1108060" y="3728583"/>
              <a:ext cx="320843" cy="606994"/>
              <a:chOff x="1108060" y="3728583"/>
              <a:chExt cx="320843" cy="606994"/>
            </a:xfrm>
            <a:solidFill>
              <a:srgbClr val="FFFFFF"/>
            </a:solidFill>
          </p:grpSpPr>
          <p:sp>
            <p:nvSpPr>
              <p:cNvPr id="18" name="Forma libre: forma 17">
                <a:extLst>
                  <a:ext uri="{FF2B5EF4-FFF2-40B4-BE49-F238E27FC236}">
                    <a16:creationId xmlns:a16="http://schemas.microsoft.com/office/drawing/2014/main" id="{29E902E7-DCAE-949A-73FF-92A4EF5C0057}"/>
                  </a:ext>
                </a:extLst>
              </p:cNvPr>
              <p:cNvSpPr/>
              <p:nvPr/>
            </p:nvSpPr>
            <p:spPr>
              <a:xfrm>
                <a:off x="1229461" y="3728583"/>
                <a:ext cx="34685" cy="34685"/>
              </a:xfrm>
              <a:custGeom>
                <a:avLst/>
                <a:gdLst>
                  <a:gd name="connsiteX0" fmla="*/ 34685 w 34685"/>
                  <a:gd name="connsiteY0" fmla="*/ 17343 h 34685"/>
                  <a:gd name="connsiteX1" fmla="*/ 17343 w 34685"/>
                  <a:gd name="connsiteY1" fmla="*/ 34685 h 34685"/>
                  <a:gd name="connsiteX2" fmla="*/ 0 w 34685"/>
                  <a:gd name="connsiteY2" fmla="*/ 17343 h 34685"/>
                  <a:gd name="connsiteX3" fmla="*/ 17343 w 34685"/>
                  <a:gd name="connsiteY3" fmla="*/ 0 h 34685"/>
                  <a:gd name="connsiteX4" fmla="*/ 34685 w 34685"/>
                  <a:gd name="connsiteY4" fmla="*/ 17343 h 34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85" h="34685">
                    <a:moveTo>
                      <a:pt x="34685" y="17343"/>
                    </a:moveTo>
                    <a:cubicBezTo>
                      <a:pt x="34685" y="26921"/>
                      <a:pt x="26921" y="34685"/>
                      <a:pt x="17343" y="34685"/>
                    </a:cubicBezTo>
                    <a:cubicBezTo>
                      <a:pt x="7765" y="34685"/>
                      <a:pt x="0" y="26921"/>
                      <a:pt x="0" y="17343"/>
                    </a:cubicBezTo>
                    <a:cubicBezTo>
                      <a:pt x="0" y="7765"/>
                      <a:pt x="7765" y="0"/>
                      <a:pt x="17343" y="0"/>
                    </a:cubicBezTo>
                    <a:cubicBezTo>
                      <a:pt x="26921" y="0"/>
                      <a:pt x="34685" y="7765"/>
                      <a:pt x="34685" y="17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19" name="Forma libre: forma 18">
                <a:extLst>
                  <a:ext uri="{FF2B5EF4-FFF2-40B4-BE49-F238E27FC236}">
                    <a16:creationId xmlns:a16="http://schemas.microsoft.com/office/drawing/2014/main" id="{16AAB766-DCB3-79D8-2F56-13F3EDB74071}"/>
                  </a:ext>
                </a:extLst>
              </p:cNvPr>
              <p:cNvSpPr/>
              <p:nvPr/>
            </p:nvSpPr>
            <p:spPr>
              <a:xfrm>
                <a:off x="1307502" y="4032082"/>
                <a:ext cx="34685" cy="34685"/>
              </a:xfrm>
              <a:custGeom>
                <a:avLst/>
                <a:gdLst>
                  <a:gd name="connsiteX0" fmla="*/ 34685 w 34685"/>
                  <a:gd name="connsiteY0" fmla="*/ 17343 h 34685"/>
                  <a:gd name="connsiteX1" fmla="*/ 17343 w 34685"/>
                  <a:gd name="connsiteY1" fmla="*/ 34685 h 34685"/>
                  <a:gd name="connsiteX2" fmla="*/ 0 w 34685"/>
                  <a:gd name="connsiteY2" fmla="*/ 17343 h 34685"/>
                  <a:gd name="connsiteX3" fmla="*/ 17343 w 34685"/>
                  <a:gd name="connsiteY3" fmla="*/ 0 h 34685"/>
                  <a:gd name="connsiteX4" fmla="*/ 34685 w 34685"/>
                  <a:gd name="connsiteY4" fmla="*/ 17343 h 34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85" h="34685">
                    <a:moveTo>
                      <a:pt x="34685" y="17343"/>
                    </a:moveTo>
                    <a:cubicBezTo>
                      <a:pt x="34685" y="26921"/>
                      <a:pt x="26921" y="34685"/>
                      <a:pt x="17343" y="34685"/>
                    </a:cubicBezTo>
                    <a:cubicBezTo>
                      <a:pt x="7765" y="34685"/>
                      <a:pt x="0" y="26921"/>
                      <a:pt x="0" y="17343"/>
                    </a:cubicBezTo>
                    <a:cubicBezTo>
                      <a:pt x="0" y="7765"/>
                      <a:pt x="7765" y="0"/>
                      <a:pt x="17343" y="0"/>
                    </a:cubicBezTo>
                    <a:cubicBezTo>
                      <a:pt x="26921" y="0"/>
                      <a:pt x="34685" y="7765"/>
                      <a:pt x="34685" y="17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20" name="Forma libre: forma 19">
                <a:extLst>
                  <a:ext uri="{FF2B5EF4-FFF2-40B4-BE49-F238E27FC236}">
                    <a16:creationId xmlns:a16="http://schemas.microsoft.com/office/drawing/2014/main" id="{87584F6A-1B31-6A96-D083-5470C966253B}"/>
                  </a:ext>
                </a:extLst>
              </p:cNvPr>
              <p:cNvSpPr/>
              <p:nvPr/>
            </p:nvSpPr>
            <p:spPr>
              <a:xfrm>
                <a:off x="1316175" y="4300893"/>
                <a:ext cx="34685" cy="34685"/>
              </a:xfrm>
              <a:custGeom>
                <a:avLst/>
                <a:gdLst>
                  <a:gd name="connsiteX0" fmla="*/ 34685 w 34685"/>
                  <a:gd name="connsiteY0" fmla="*/ 17343 h 34685"/>
                  <a:gd name="connsiteX1" fmla="*/ 17343 w 34685"/>
                  <a:gd name="connsiteY1" fmla="*/ 34685 h 34685"/>
                  <a:gd name="connsiteX2" fmla="*/ 0 w 34685"/>
                  <a:gd name="connsiteY2" fmla="*/ 17343 h 34685"/>
                  <a:gd name="connsiteX3" fmla="*/ 17343 w 34685"/>
                  <a:gd name="connsiteY3" fmla="*/ 0 h 34685"/>
                  <a:gd name="connsiteX4" fmla="*/ 34685 w 34685"/>
                  <a:gd name="connsiteY4" fmla="*/ 17343 h 34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85" h="34685">
                    <a:moveTo>
                      <a:pt x="34685" y="17343"/>
                    </a:moveTo>
                    <a:cubicBezTo>
                      <a:pt x="34685" y="26921"/>
                      <a:pt x="26921" y="34685"/>
                      <a:pt x="17343" y="34685"/>
                    </a:cubicBezTo>
                    <a:cubicBezTo>
                      <a:pt x="7765" y="34685"/>
                      <a:pt x="0" y="26921"/>
                      <a:pt x="0" y="17343"/>
                    </a:cubicBezTo>
                    <a:cubicBezTo>
                      <a:pt x="0" y="7765"/>
                      <a:pt x="7765" y="0"/>
                      <a:pt x="17343" y="0"/>
                    </a:cubicBezTo>
                    <a:cubicBezTo>
                      <a:pt x="26921" y="0"/>
                      <a:pt x="34685" y="7765"/>
                      <a:pt x="34685" y="17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21" name="Forma libre: forma 20">
                <a:extLst>
                  <a:ext uri="{FF2B5EF4-FFF2-40B4-BE49-F238E27FC236}">
                    <a16:creationId xmlns:a16="http://schemas.microsoft.com/office/drawing/2014/main" id="{1CEA08BC-C7E6-46DD-B69B-4CC3C3F2C06B}"/>
                  </a:ext>
                </a:extLst>
              </p:cNvPr>
              <p:cNvSpPr/>
              <p:nvPr/>
            </p:nvSpPr>
            <p:spPr>
              <a:xfrm>
                <a:off x="1203446" y="4014737"/>
                <a:ext cx="17344" cy="17344"/>
              </a:xfrm>
              <a:custGeom>
                <a:avLst/>
                <a:gdLst>
                  <a:gd name="connsiteX0" fmla="*/ 17345 w 17344"/>
                  <a:gd name="connsiteY0" fmla="*/ 8673 h 17344"/>
                  <a:gd name="connsiteX1" fmla="*/ 8672 w 17344"/>
                  <a:gd name="connsiteY1" fmla="*/ 17345 h 17344"/>
                  <a:gd name="connsiteX2" fmla="*/ 0 w 17344"/>
                  <a:gd name="connsiteY2" fmla="*/ 8673 h 17344"/>
                  <a:gd name="connsiteX3" fmla="*/ 8672 w 17344"/>
                  <a:gd name="connsiteY3" fmla="*/ 0 h 17344"/>
                  <a:gd name="connsiteX4" fmla="*/ 17345 w 17344"/>
                  <a:gd name="connsiteY4" fmla="*/ 8673 h 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4" h="17344">
                    <a:moveTo>
                      <a:pt x="17345" y="8673"/>
                    </a:moveTo>
                    <a:cubicBezTo>
                      <a:pt x="17345" y="13462"/>
                      <a:pt x="13462" y="17345"/>
                      <a:pt x="8672" y="17345"/>
                    </a:cubicBezTo>
                    <a:cubicBezTo>
                      <a:pt x="3883" y="17345"/>
                      <a:pt x="0" y="13462"/>
                      <a:pt x="0" y="8673"/>
                    </a:cubicBezTo>
                    <a:cubicBezTo>
                      <a:pt x="0" y="3883"/>
                      <a:pt x="3883" y="0"/>
                      <a:pt x="8672" y="0"/>
                    </a:cubicBezTo>
                    <a:cubicBezTo>
                      <a:pt x="13462" y="0"/>
                      <a:pt x="17345" y="3883"/>
                      <a:pt x="17345" y="86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22" name="Forma libre: forma 21">
                <a:extLst>
                  <a:ext uri="{FF2B5EF4-FFF2-40B4-BE49-F238E27FC236}">
                    <a16:creationId xmlns:a16="http://schemas.microsoft.com/office/drawing/2014/main" id="{E805CE8E-EE16-9ECD-BC34-268357A72C84}"/>
                  </a:ext>
                </a:extLst>
              </p:cNvPr>
              <p:cNvSpPr/>
              <p:nvPr/>
            </p:nvSpPr>
            <p:spPr>
              <a:xfrm>
                <a:off x="1108060" y="4231522"/>
                <a:ext cx="17344" cy="17344"/>
              </a:xfrm>
              <a:custGeom>
                <a:avLst/>
                <a:gdLst>
                  <a:gd name="connsiteX0" fmla="*/ 17345 w 17344"/>
                  <a:gd name="connsiteY0" fmla="*/ 8672 h 17344"/>
                  <a:gd name="connsiteX1" fmla="*/ 8672 w 17344"/>
                  <a:gd name="connsiteY1" fmla="*/ 17345 h 17344"/>
                  <a:gd name="connsiteX2" fmla="*/ 0 w 17344"/>
                  <a:gd name="connsiteY2" fmla="*/ 8672 h 17344"/>
                  <a:gd name="connsiteX3" fmla="*/ 8672 w 17344"/>
                  <a:gd name="connsiteY3" fmla="*/ 0 h 17344"/>
                  <a:gd name="connsiteX4" fmla="*/ 17345 w 17344"/>
                  <a:gd name="connsiteY4" fmla="*/ 8672 h 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4" h="17344">
                    <a:moveTo>
                      <a:pt x="17345" y="8672"/>
                    </a:moveTo>
                    <a:cubicBezTo>
                      <a:pt x="17345" y="13462"/>
                      <a:pt x="13462" y="17345"/>
                      <a:pt x="8672" y="17345"/>
                    </a:cubicBezTo>
                    <a:cubicBezTo>
                      <a:pt x="3883" y="17345"/>
                      <a:pt x="0" y="13462"/>
                      <a:pt x="0" y="8672"/>
                    </a:cubicBezTo>
                    <a:cubicBezTo>
                      <a:pt x="0" y="3883"/>
                      <a:pt x="3883" y="0"/>
                      <a:pt x="8672" y="0"/>
                    </a:cubicBezTo>
                    <a:cubicBezTo>
                      <a:pt x="13462" y="0"/>
                      <a:pt x="17345" y="3883"/>
                      <a:pt x="17345" y="86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23" name="Forma libre: forma 22">
                <a:extLst>
                  <a:ext uri="{FF2B5EF4-FFF2-40B4-BE49-F238E27FC236}">
                    <a16:creationId xmlns:a16="http://schemas.microsoft.com/office/drawing/2014/main" id="{80B387B0-9495-B1D0-0764-701D864F2937}"/>
                  </a:ext>
                </a:extLst>
              </p:cNvPr>
              <p:cNvSpPr/>
              <p:nvPr/>
            </p:nvSpPr>
            <p:spPr>
              <a:xfrm>
                <a:off x="1411558" y="4231522"/>
                <a:ext cx="17344" cy="17344"/>
              </a:xfrm>
              <a:custGeom>
                <a:avLst/>
                <a:gdLst>
                  <a:gd name="connsiteX0" fmla="*/ 17345 w 17344"/>
                  <a:gd name="connsiteY0" fmla="*/ 8672 h 17344"/>
                  <a:gd name="connsiteX1" fmla="*/ 8673 w 17344"/>
                  <a:gd name="connsiteY1" fmla="*/ 17345 h 17344"/>
                  <a:gd name="connsiteX2" fmla="*/ 0 w 17344"/>
                  <a:gd name="connsiteY2" fmla="*/ 8672 h 17344"/>
                  <a:gd name="connsiteX3" fmla="*/ 8673 w 17344"/>
                  <a:gd name="connsiteY3" fmla="*/ 0 h 17344"/>
                  <a:gd name="connsiteX4" fmla="*/ 17345 w 17344"/>
                  <a:gd name="connsiteY4" fmla="*/ 8672 h 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4" h="17344">
                    <a:moveTo>
                      <a:pt x="17345" y="8672"/>
                    </a:moveTo>
                    <a:cubicBezTo>
                      <a:pt x="17345" y="13462"/>
                      <a:pt x="13462" y="17345"/>
                      <a:pt x="8673" y="17345"/>
                    </a:cubicBezTo>
                    <a:cubicBezTo>
                      <a:pt x="3883" y="17345"/>
                      <a:pt x="0" y="13462"/>
                      <a:pt x="0" y="8672"/>
                    </a:cubicBezTo>
                    <a:cubicBezTo>
                      <a:pt x="0" y="3883"/>
                      <a:pt x="3883" y="0"/>
                      <a:pt x="8673" y="0"/>
                    </a:cubicBezTo>
                    <a:cubicBezTo>
                      <a:pt x="13462" y="0"/>
                      <a:pt x="17345" y="3883"/>
                      <a:pt x="17345" y="86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24" name="Forma libre: forma 23">
                <a:extLst>
                  <a:ext uri="{FF2B5EF4-FFF2-40B4-BE49-F238E27FC236}">
                    <a16:creationId xmlns:a16="http://schemas.microsoft.com/office/drawing/2014/main" id="{9A75931C-681D-A003-14E1-4E6BE4BFE19A}"/>
                  </a:ext>
                </a:extLst>
              </p:cNvPr>
              <p:cNvSpPr/>
              <p:nvPr/>
            </p:nvSpPr>
            <p:spPr>
              <a:xfrm>
                <a:off x="1272817" y="4101450"/>
                <a:ext cx="17344" cy="17344"/>
              </a:xfrm>
              <a:custGeom>
                <a:avLst/>
                <a:gdLst>
                  <a:gd name="connsiteX0" fmla="*/ 17345 w 17344"/>
                  <a:gd name="connsiteY0" fmla="*/ 8672 h 17344"/>
                  <a:gd name="connsiteX1" fmla="*/ 8672 w 17344"/>
                  <a:gd name="connsiteY1" fmla="*/ 17345 h 17344"/>
                  <a:gd name="connsiteX2" fmla="*/ 0 w 17344"/>
                  <a:gd name="connsiteY2" fmla="*/ 8672 h 17344"/>
                  <a:gd name="connsiteX3" fmla="*/ 8672 w 17344"/>
                  <a:gd name="connsiteY3" fmla="*/ 0 h 17344"/>
                  <a:gd name="connsiteX4" fmla="*/ 17345 w 17344"/>
                  <a:gd name="connsiteY4" fmla="*/ 8672 h 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4" h="17344">
                    <a:moveTo>
                      <a:pt x="17345" y="8672"/>
                    </a:moveTo>
                    <a:cubicBezTo>
                      <a:pt x="17345" y="13462"/>
                      <a:pt x="13462" y="17345"/>
                      <a:pt x="8672" y="17345"/>
                    </a:cubicBezTo>
                    <a:cubicBezTo>
                      <a:pt x="3883" y="17345"/>
                      <a:pt x="0" y="13462"/>
                      <a:pt x="0" y="8672"/>
                    </a:cubicBezTo>
                    <a:cubicBezTo>
                      <a:pt x="0" y="3883"/>
                      <a:pt x="3883" y="0"/>
                      <a:pt x="8672" y="0"/>
                    </a:cubicBezTo>
                    <a:cubicBezTo>
                      <a:pt x="13462" y="0"/>
                      <a:pt x="17345" y="3883"/>
                      <a:pt x="17345" y="86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25" name="Forma libre: forma 24">
                <a:extLst>
                  <a:ext uri="{FF2B5EF4-FFF2-40B4-BE49-F238E27FC236}">
                    <a16:creationId xmlns:a16="http://schemas.microsoft.com/office/drawing/2014/main" id="{79BDD19F-B91C-90FE-B568-D0DC11B887EA}"/>
                  </a:ext>
                </a:extLst>
              </p:cNvPr>
              <p:cNvSpPr/>
              <p:nvPr/>
            </p:nvSpPr>
            <p:spPr>
              <a:xfrm>
                <a:off x="1203446" y="3745924"/>
                <a:ext cx="17344" cy="17344"/>
              </a:xfrm>
              <a:custGeom>
                <a:avLst/>
                <a:gdLst>
                  <a:gd name="connsiteX0" fmla="*/ 17345 w 17344"/>
                  <a:gd name="connsiteY0" fmla="*/ 8672 h 17344"/>
                  <a:gd name="connsiteX1" fmla="*/ 8672 w 17344"/>
                  <a:gd name="connsiteY1" fmla="*/ 17345 h 17344"/>
                  <a:gd name="connsiteX2" fmla="*/ 0 w 17344"/>
                  <a:gd name="connsiteY2" fmla="*/ 8672 h 17344"/>
                  <a:gd name="connsiteX3" fmla="*/ 8672 w 17344"/>
                  <a:gd name="connsiteY3" fmla="*/ 0 h 17344"/>
                  <a:gd name="connsiteX4" fmla="*/ 17345 w 17344"/>
                  <a:gd name="connsiteY4" fmla="*/ 8672 h 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4" h="17344">
                    <a:moveTo>
                      <a:pt x="17345" y="8672"/>
                    </a:moveTo>
                    <a:cubicBezTo>
                      <a:pt x="17345" y="13462"/>
                      <a:pt x="13462" y="17345"/>
                      <a:pt x="8672" y="17345"/>
                    </a:cubicBezTo>
                    <a:cubicBezTo>
                      <a:pt x="3883" y="17345"/>
                      <a:pt x="0" y="13462"/>
                      <a:pt x="0" y="8672"/>
                    </a:cubicBezTo>
                    <a:cubicBezTo>
                      <a:pt x="0" y="3883"/>
                      <a:pt x="3883" y="0"/>
                      <a:pt x="8672" y="0"/>
                    </a:cubicBezTo>
                    <a:cubicBezTo>
                      <a:pt x="13462" y="0"/>
                      <a:pt x="17345" y="3883"/>
                      <a:pt x="17345" y="86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26" name="Forma libre: forma 25">
                <a:extLst>
                  <a:ext uri="{FF2B5EF4-FFF2-40B4-BE49-F238E27FC236}">
                    <a16:creationId xmlns:a16="http://schemas.microsoft.com/office/drawing/2014/main" id="{72899CB1-262F-3431-3FB7-55B133240301}"/>
                  </a:ext>
                </a:extLst>
              </p:cNvPr>
              <p:cNvSpPr/>
              <p:nvPr/>
            </p:nvSpPr>
            <p:spPr>
              <a:xfrm>
                <a:off x="1264144" y="3867323"/>
                <a:ext cx="17344" cy="17344"/>
              </a:xfrm>
              <a:custGeom>
                <a:avLst/>
                <a:gdLst>
                  <a:gd name="connsiteX0" fmla="*/ 17345 w 17344"/>
                  <a:gd name="connsiteY0" fmla="*/ 8672 h 17344"/>
                  <a:gd name="connsiteX1" fmla="*/ 8672 w 17344"/>
                  <a:gd name="connsiteY1" fmla="*/ 17345 h 17344"/>
                  <a:gd name="connsiteX2" fmla="*/ 0 w 17344"/>
                  <a:gd name="connsiteY2" fmla="*/ 8672 h 17344"/>
                  <a:gd name="connsiteX3" fmla="*/ 8672 w 17344"/>
                  <a:gd name="connsiteY3" fmla="*/ 0 h 17344"/>
                  <a:gd name="connsiteX4" fmla="*/ 17345 w 17344"/>
                  <a:gd name="connsiteY4" fmla="*/ 8672 h 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4" h="17344">
                    <a:moveTo>
                      <a:pt x="17345" y="8672"/>
                    </a:moveTo>
                    <a:cubicBezTo>
                      <a:pt x="17345" y="13462"/>
                      <a:pt x="13462" y="17345"/>
                      <a:pt x="8672" y="17345"/>
                    </a:cubicBezTo>
                    <a:cubicBezTo>
                      <a:pt x="3883" y="17345"/>
                      <a:pt x="0" y="13462"/>
                      <a:pt x="0" y="8672"/>
                    </a:cubicBezTo>
                    <a:cubicBezTo>
                      <a:pt x="0" y="3883"/>
                      <a:pt x="3883" y="0"/>
                      <a:pt x="8672" y="0"/>
                    </a:cubicBezTo>
                    <a:cubicBezTo>
                      <a:pt x="13462" y="0"/>
                      <a:pt x="17345" y="3883"/>
                      <a:pt x="17345" y="86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27" name="Forma libre: forma 26">
                <a:extLst>
                  <a:ext uri="{FF2B5EF4-FFF2-40B4-BE49-F238E27FC236}">
                    <a16:creationId xmlns:a16="http://schemas.microsoft.com/office/drawing/2014/main" id="{C71E9F66-91D6-0CF8-8CB4-1497FA129FD0}"/>
                  </a:ext>
                </a:extLst>
              </p:cNvPr>
              <p:cNvSpPr/>
              <p:nvPr/>
            </p:nvSpPr>
            <p:spPr>
              <a:xfrm>
                <a:off x="1160090" y="4049425"/>
                <a:ext cx="34685" cy="34685"/>
              </a:xfrm>
              <a:custGeom>
                <a:avLst/>
                <a:gdLst>
                  <a:gd name="connsiteX0" fmla="*/ 34685 w 34685"/>
                  <a:gd name="connsiteY0" fmla="*/ 17343 h 34685"/>
                  <a:gd name="connsiteX1" fmla="*/ 17343 w 34685"/>
                  <a:gd name="connsiteY1" fmla="*/ 34685 h 34685"/>
                  <a:gd name="connsiteX2" fmla="*/ 0 w 34685"/>
                  <a:gd name="connsiteY2" fmla="*/ 17343 h 34685"/>
                  <a:gd name="connsiteX3" fmla="*/ 17343 w 34685"/>
                  <a:gd name="connsiteY3" fmla="*/ 0 h 34685"/>
                  <a:gd name="connsiteX4" fmla="*/ 34685 w 34685"/>
                  <a:gd name="connsiteY4" fmla="*/ 17343 h 34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85" h="34685">
                    <a:moveTo>
                      <a:pt x="34685" y="17343"/>
                    </a:moveTo>
                    <a:cubicBezTo>
                      <a:pt x="34685" y="26921"/>
                      <a:pt x="26921" y="34685"/>
                      <a:pt x="17343" y="34685"/>
                    </a:cubicBezTo>
                    <a:cubicBezTo>
                      <a:pt x="7765" y="34685"/>
                      <a:pt x="0" y="26921"/>
                      <a:pt x="0" y="17343"/>
                    </a:cubicBezTo>
                    <a:cubicBezTo>
                      <a:pt x="0" y="7765"/>
                      <a:pt x="7765" y="0"/>
                      <a:pt x="17343" y="0"/>
                    </a:cubicBezTo>
                    <a:cubicBezTo>
                      <a:pt x="26921" y="0"/>
                      <a:pt x="34685" y="7765"/>
                      <a:pt x="34685" y="17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28" name="Forma libre: forma 27">
                <a:extLst>
                  <a:ext uri="{FF2B5EF4-FFF2-40B4-BE49-F238E27FC236}">
                    <a16:creationId xmlns:a16="http://schemas.microsoft.com/office/drawing/2014/main" id="{E5392138-C096-D78A-A760-564F995C55B3}"/>
                  </a:ext>
                </a:extLst>
              </p:cNvPr>
              <p:cNvSpPr/>
              <p:nvPr/>
            </p:nvSpPr>
            <p:spPr>
              <a:xfrm>
                <a:off x="1212116" y="4240192"/>
                <a:ext cx="17344" cy="17344"/>
              </a:xfrm>
              <a:custGeom>
                <a:avLst/>
                <a:gdLst>
                  <a:gd name="connsiteX0" fmla="*/ 17345 w 17344"/>
                  <a:gd name="connsiteY0" fmla="*/ 8672 h 17344"/>
                  <a:gd name="connsiteX1" fmla="*/ 8672 w 17344"/>
                  <a:gd name="connsiteY1" fmla="*/ 17345 h 17344"/>
                  <a:gd name="connsiteX2" fmla="*/ 0 w 17344"/>
                  <a:gd name="connsiteY2" fmla="*/ 8672 h 17344"/>
                  <a:gd name="connsiteX3" fmla="*/ 8672 w 17344"/>
                  <a:gd name="connsiteY3" fmla="*/ 0 h 17344"/>
                  <a:gd name="connsiteX4" fmla="*/ 17345 w 17344"/>
                  <a:gd name="connsiteY4" fmla="*/ 8672 h 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4" h="17344">
                    <a:moveTo>
                      <a:pt x="17345" y="8672"/>
                    </a:moveTo>
                    <a:cubicBezTo>
                      <a:pt x="17345" y="13462"/>
                      <a:pt x="13462" y="17345"/>
                      <a:pt x="8672" y="17345"/>
                    </a:cubicBezTo>
                    <a:cubicBezTo>
                      <a:pt x="3883" y="17345"/>
                      <a:pt x="0" y="13462"/>
                      <a:pt x="0" y="8672"/>
                    </a:cubicBezTo>
                    <a:cubicBezTo>
                      <a:pt x="0" y="3883"/>
                      <a:pt x="3883" y="0"/>
                      <a:pt x="8672" y="0"/>
                    </a:cubicBezTo>
                    <a:cubicBezTo>
                      <a:pt x="13462" y="0"/>
                      <a:pt x="17345" y="3883"/>
                      <a:pt x="17345" y="86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29" name="Forma libre: forma 28">
                <a:extLst>
                  <a:ext uri="{FF2B5EF4-FFF2-40B4-BE49-F238E27FC236}">
                    <a16:creationId xmlns:a16="http://schemas.microsoft.com/office/drawing/2014/main" id="{C2C7FF97-C627-BD3C-C6A4-3487993B1906}"/>
                  </a:ext>
                </a:extLst>
              </p:cNvPr>
              <p:cNvSpPr/>
              <p:nvPr/>
            </p:nvSpPr>
            <p:spPr>
              <a:xfrm>
                <a:off x="1168760" y="4274880"/>
                <a:ext cx="34685" cy="34685"/>
              </a:xfrm>
              <a:custGeom>
                <a:avLst/>
                <a:gdLst>
                  <a:gd name="connsiteX0" fmla="*/ 34685 w 34685"/>
                  <a:gd name="connsiteY0" fmla="*/ 17343 h 34685"/>
                  <a:gd name="connsiteX1" fmla="*/ 17343 w 34685"/>
                  <a:gd name="connsiteY1" fmla="*/ 34685 h 34685"/>
                  <a:gd name="connsiteX2" fmla="*/ 0 w 34685"/>
                  <a:gd name="connsiteY2" fmla="*/ 17343 h 34685"/>
                  <a:gd name="connsiteX3" fmla="*/ 17343 w 34685"/>
                  <a:gd name="connsiteY3" fmla="*/ 0 h 34685"/>
                  <a:gd name="connsiteX4" fmla="*/ 34685 w 34685"/>
                  <a:gd name="connsiteY4" fmla="*/ 17343 h 34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85" h="34685">
                    <a:moveTo>
                      <a:pt x="34685" y="17343"/>
                    </a:moveTo>
                    <a:cubicBezTo>
                      <a:pt x="34685" y="26921"/>
                      <a:pt x="26921" y="34685"/>
                      <a:pt x="17343" y="34685"/>
                    </a:cubicBezTo>
                    <a:cubicBezTo>
                      <a:pt x="7765" y="34685"/>
                      <a:pt x="0" y="26921"/>
                      <a:pt x="0" y="17343"/>
                    </a:cubicBezTo>
                    <a:cubicBezTo>
                      <a:pt x="0" y="7765"/>
                      <a:pt x="7765" y="0"/>
                      <a:pt x="17343" y="0"/>
                    </a:cubicBezTo>
                    <a:cubicBezTo>
                      <a:pt x="26921" y="0"/>
                      <a:pt x="34685" y="7765"/>
                      <a:pt x="34685" y="17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</p:grpSp>
      </p:grpSp>
      <p:pic>
        <p:nvPicPr>
          <p:cNvPr id="30" name="Gráfico 29" descr="Nube">
            <a:extLst>
              <a:ext uri="{FF2B5EF4-FFF2-40B4-BE49-F238E27FC236}">
                <a16:creationId xmlns:a16="http://schemas.microsoft.com/office/drawing/2014/main" id="{D7D66680-0DF8-9556-A4CF-B3A3DB2FA9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0969" b="18768"/>
          <a:stretch/>
        </p:blipFill>
        <p:spPr>
          <a:xfrm>
            <a:off x="5142809" y="1995704"/>
            <a:ext cx="2500008" cy="1506604"/>
          </a:xfrm>
          <a:prstGeom prst="rect">
            <a:avLst/>
          </a:prstGeom>
        </p:spPr>
      </p:pic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ED50C49C-AE2E-87BE-FC9F-9520EB77863C}"/>
              </a:ext>
            </a:extLst>
          </p:cNvPr>
          <p:cNvCxnSpPr>
            <a:cxnSpLocks/>
          </p:cNvCxnSpPr>
          <p:nvPr/>
        </p:nvCxnSpPr>
        <p:spPr>
          <a:xfrm flipH="1">
            <a:off x="3530289" y="2722671"/>
            <a:ext cx="1530417" cy="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2" name="Gráfico 65" descr="Internet con relleno sólido">
            <a:extLst>
              <a:ext uri="{FF2B5EF4-FFF2-40B4-BE49-F238E27FC236}">
                <a16:creationId xmlns:a16="http://schemas.microsoft.com/office/drawing/2014/main" id="{42576B01-E60E-CB83-EA65-192E868303FD}"/>
              </a:ext>
            </a:extLst>
          </p:cNvPr>
          <p:cNvGrpSpPr/>
          <p:nvPr/>
        </p:nvGrpSpPr>
        <p:grpSpPr>
          <a:xfrm>
            <a:off x="3923919" y="1686766"/>
            <a:ext cx="914400" cy="914400"/>
            <a:chOff x="3677055" y="2433999"/>
            <a:chExt cx="914400" cy="914400"/>
          </a:xfrm>
        </p:grpSpPr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EF0F39CE-7C7A-0155-B51E-972B2BBA6781}"/>
                </a:ext>
              </a:extLst>
            </p:cNvPr>
            <p:cNvSpPr/>
            <p:nvPr/>
          </p:nvSpPr>
          <p:spPr>
            <a:xfrm>
              <a:off x="3810405" y="2624499"/>
              <a:ext cx="647700" cy="438150"/>
            </a:xfrm>
            <a:custGeom>
              <a:avLst/>
              <a:gdLst>
                <a:gd name="connsiteX0" fmla="*/ 590550 w 647700"/>
                <a:gd name="connsiteY0" fmla="*/ 381000 h 438150"/>
                <a:gd name="connsiteX1" fmla="*/ 57150 w 647700"/>
                <a:gd name="connsiteY1" fmla="*/ 381000 h 438150"/>
                <a:gd name="connsiteX2" fmla="*/ 57150 w 647700"/>
                <a:gd name="connsiteY2" fmla="*/ 57150 h 438150"/>
                <a:gd name="connsiteX3" fmla="*/ 590550 w 647700"/>
                <a:gd name="connsiteY3" fmla="*/ 57150 h 438150"/>
                <a:gd name="connsiteX4" fmla="*/ 647700 w 647700"/>
                <a:gd name="connsiteY4" fmla="*/ 38100 h 438150"/>
                <a:gd name="connsiteX5" fmla="*/ 609600 w 647700"/>
                <a:gd name="connsiteY5" fmla="*/ 0 h 438150"/>
                <a:gd name="connsiteX6" fmla="*/ 38100 w 647700"/>
                <a:gd name="connsiteY6" fmla="*/ 0 h 438150"/>
                <a:gd name="connsiteX7" fmla="*/ 0 w 647700"/>
                <a:gd name="connsiteY7" fmla="*/ 38100 h 438150"/>
                <a:gd name="connsiteX8" fmla="*/ 0 w 647700"/>
                <a:gd name="connsiteY8" fmla="*/ 438150 h 438150"/>
                <a:gd name="connsiteX9" fmla="*/ 647700 w 647700"/>
                <a:gd name="connsiteY9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700" h="438150">
                  <a:moveTo>
                    <a:pt x="590550" y="381000"/>
                  </a:moveTo>
                  <a:lnTo>
                    <a:pt x="57150" y="381000"/>
                  </a:lnTo>
                  <a:lnTo>
                    <a:pt x="57150" y="57150"/>
                  </a:lnTo>
                  <a:lnTo>
                    <a:pt x="590550" y="57150"/>
                  </a:lnTo>
                  <a:close/>
                  <a:moveTo>
                    <a:pt x="647700" y="38100"/>
                  </a:moveTo>
                  <a:cubicBezTo>
                    <a:pt x="647700" y="17058"/>
                    <a:pt x="630642" y="0"/>
                    <a:pt x="609600" y="0"/>
                  </a:cubicBezTo>
                  <a:lnTo>
                    <a:pt x="38100" y="0"/>
                  </a:lnTo>
                  <a:cubicBezTo>
                    <a:pt x="17058" y="0"/>
                    <a:pt x="0" y="17058"/>
                    <a:pt x="0" y="38100"/>
                  </a:cubicBezTo>
                  <a:lnTo>
                    <a:pt x="0" y="438150"/>
                  </a:lnTo>
                  <a:lnTo>
                    <a:pt x="647700" y="43815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E166511A-A104-46D9-9177-C2A9A5F1B066}"/>
                </a:ext>
              </a:extLst>
            </p:cNvPr>
            <p:cNvSpPr/>
            <p:nvPr/>
          </p:nvSpPr>
          <p:spPr>
            <a:xfrm>
              <a:off x="3696105" y="3100749"/>
              <a:ext cx="876300" cy="57150"/>
            </a:xfrm>
            <a:custGeom>
              <a:avLst/>
              <a:gdLst>
                <a:gd name="connsiteX0" fmla="*/ 495300 w 876300"/>
                <a:gd name="connsiteY0" fmla="*/ 0 h 57150"/>
                <a:gd name="connsiteX1" fmla="*/ 495300 w 876300"/>
                <a:gd name="connsiteY1" fmla="*/ 9525 h 57150"/>
                <a:gd name="connsiteX2" fmla="*/ 486957 w 876300"/>
                <a:gd name="connsiteY2" fmla="*/ 19050 h 57150"/>
                <a:gd name="connsiteX3" fmla="*/ 485775 w 876300"/>
                <a:gd name="connsiteY3" fmla="*/ 19050 h 57150"/>
                <a:gd name="connsiteX4" fmla="*/ 390525 w 876300"/>
                <a:gd name="connsiteY4" fmla="*/ 19050 h 57150"/>
                <a:gd name="connsiteX5" fmla="*/ 381000 w 876300"/>
                <a:gd name="connsiteY5" fmla="*/ 10707 h 57150"/>
                <a:gd name="connsiteX6" fmla="*/ 381000 w 876300"/>
                <a:gd name="connsiteY6" fmla="*/ 9525 h 57150"/>
                <a:gd name="connsiteX7" fmla="*/ 381000 w 876300"/>
                <a:gd name="connsiteY7" fmla="*/ 0 h 57150"/>
                <a:gd name="connsiteX8" fmla="*/ 0 w 876300"/>
                <a:gd name="connsiteY8" fmla="*/ 0 h 57150"/>
                <a:gd name="connsiteX9" fmla="*/ 0 w 876300"/>
                <a:gd name="connsiteY9" fmla="*/ 19050 h 57150"/>
                <a:gd name="connsiteX10" fmla="*/ 38100 w 876300"/>
                <a:gd name="connsiteY10" fmla="*/ 57150 h 57150"/>
                <a:gd name="connsiteX11" fmla="*/ 838200 w 876300"/>
                <a:gd name="connsiteY11" fmla="*/ 57150 h 57150"/>
                <a:gd name="connsiteX12" fmla="*/ 876300 w 876300"/>
                <a:gd name="connsiteY12" fmla="*/ 19050 h 57150"/>
                <a:gd name="connsiteX13" fmla="*/ 876300 w 876300"/>
                <a:gd name="connsiteY13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6300" h="57150">
                  <a:moveTo>
                    <a:pt x="495300" y="0"/>
                  </a:moveTo>
                  <a:lnTo>
                    <a:pt x="495300" y="9525"/>
                  </a:lnTo>
                  <a:cubicBezTo>
                    <a:pt x="495627" y="14459"/>
                    <a:pt x="491891" y="18723"/>
                    <a:pt x="486957" y="19050"/>
                  </a:cubicBezTo>
                  <a:cubicBezTo>
                    <a:pt x="486564" y="19076"/>
                    <a:pt x="486168" y="19076"/>
                    <a:pt x="485775" y="19050"/>
                  </a:cubicBezTo>
                  <a:lnTo>
                    <a:pt x="390525" y="19050"/>
                  </a:lnTo>
                  <a:cubicBezTo>
                    <a:pt x="385591" y="19377"/>
                    <a:pt x="381327" y="15641"/>
                    <a:pt x="381000" y="10707"/>
                  </a:cubicBezTo>
                  <a:cubicBezTo>
                    <a:pt x="380974" y="10314"/>
                    <a:pt x="380974" y="9918"/>
                    <a:pt x="381000" y="9525"/>
                  </a:cubicBezTo>
                  <a:lnTo>
                    <a:pt x="381000" y="0"/>
                  </a:lnTo>
                  <a:lnTo>
                    <a:pt x="0" y="0"/>
                  </a:lnTo>
                  <a:lnTo>
                    <a:pt x="0" y="19050"/>
                  </a:lnTo>
                  <a:cubicBezTo>
                    <a:pt x="0" y="40092"/>
                    <a:pt x="17058" y="57150"/>
                    <a:pt x="38100" y="57150"/>
                  </a:cubicBezTo>
                  <a:lnTo>
                    <a:pt x="838200" y="57150"/>
                  </a:lnTo>
                  <a:cubicBezTo>
                    <a:pt x="859242" y="57150"/>
                    <a:pt x="876300" y="40092"/>
                    <a:pt x="876300" y="19050"/>
                  </a:cubicBezTo>
                  <a:lnTo>
                    <a:pt x="87630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63EBD1C3-DC6B-C83A-5934-D8627DEAB342}"/>
                </a:ext>
              </a:extLst>
            </p:cNvPr>
            <p:cNvSpPr/>
            <p:nvPr/>
          </p:nvSpPr>
          <p:spPr>
            <a:xfrm>
              <a:off x="4000905" y="2710224"/>
              <a:ext cx="266700" cy="266700"/>
            </a:xfrm>
            <a:custGeom>
              <a:avLst/>
              <a:gdLst>
                <a:gd name="connsiteX0" fmla="*/ 133350 w 266700"/>
                <a:gd name="connsiteY0" fmla="*/ 0 h 266700"/>
                <a:gd name="connsiteX1" fmla="*/ 0 w 266700"/>
                <a:gd name="connsiteY1" fmla="*/ 133350 h 266700"/>
                <a:gd name="connsiteX2" fmla="*/ 133350 w 266700"/>
                <a:gd name="connsiteY2" fmla="*/ 266700 h 266700"/>
                <a:gd name="connsiteX3" fmla="*/ 266700 w 266700"/>
                <a:gd name="connsiteY3" fmla="*/ 133350 h 266700"/>
                <a:gd name="connsiteX4" fmla="*/ 133350 w 266700"/>
                <a:gd name="connsiteY4" fmla="*/ 0 h 266700"/>
                <a:gd name="connsiteX5" fmla="*/ 142875 w 266700"/>
                <a:gd name="connsiteY5" fmla="*/ 142875 h 266700"/>
                <a:gd name="connsiteX6" fmla="*/ 186595 w 266700"/>
                <a:gd name="connsiteY6" fmla="*/ 142875 h 266700"/>
                <a:gd name="connsiteX7" fmla="*/ 142875 w 266700"/>
                <a:gd name="connsiteY7" fmla="*/ 229648 h 266700"/>
                <a:gd name="connsiteX8" fmla="*/ 142875 w 266700"/>
                <a:gd name="connsiteY8" fmla="*/ 123825 h 266700"/>
                <a:gd name="connsiteX9" fmla="*/ 142875 w 266700"/>
                <a:gd name="connsiteY9" fmla="*/ 36957 h 266700"/>
                <a:gd name="connsiteX10" fmla="*/ 186595 w 266700"/>
                <a:gd name="connsiteY10" fmla="*/ 123825 h 266700"/>
                <a:gd name="connsiteX11" fmla="*/ 123825 w 266700"/>
                <a:gd name="connsiteY11" fmla="*/ 123825 h 266700"/>
                <a:gd name="connsiteX12" fmla="*/ 81534 w 266700"/>
                <a:gd name="connsiteY12" fmla="*/ 123825 h 266700"/>
                <a:gd name="connsiteX13" fmla="*/ 123825 w 266700"/>
                <a:gd name="connsiteY13" fmla="*/ 38100 h 266700"/>
                <a:gd name="connsiteX14" fmla="*/ 123825 w 266700"/>
                <a:gd name="connsiteY14" fmla="*/ 142875 h 266700"/>
                <a:gd name="connsiteX15" fmla="*/ 123825 w 266700"/>
                <a:gd name="connsiteY15" fmla="*/ 228600 h 266700"/>
                <a:gd name="connsiteX16" fmla="*/ 81534 w 266700"/>
                <a:gd name="connsiteY16" fmla="*/ 142875 h 266700"/>
                <a:gd name="connsiteX17" fmla="*/ 62389 w 266700"/>
                <a:gd name="connsiteY17" fmla="*/ 123825 h 266700"/>
                <a:gd name="connsiteX18" fmla="*/ 21622 w 266700"/>
                <a:gd name="connsiteY18" fmla="*/ 123825 h 266700"/>
                <a:gd name="connsiteX19" fmla="*/ 111824 w 266700"/>
                <a:gd name="connsiteY19" fmla="*/ 23336 h 266700"/>
                <a:gd name="connsiteX20" fmla="*/ 62389 w 266700"/>
                <a:gd name="connsiteY20" fmla="*/ 123825 h 266700"/>
                <a:gd name="connsiteX21" fmla="*/ 62389 w 266700"/>
                <a:gd name="connsiteY21" fmla="*/ 142875 h 266700"/>
                <a:gd name="connsiteX22" fmla="*/ 112014 w 266700"/>
                <a:gd name="connsiteY22" fmla="*/ 243459 h 266700"/>
                <a:gd name="connsiteX23" fmla="*/ 21622 w 266700"/>
                <a:gd name="connsiteY23" fmla="*/ 142875 h 266700"/>
                <a:gd name="connsiteX24" fmla="*/ 205740 w 266700"/>
                <a:gd name="connsiteY24" fmla="*/ 142875 h 266700"/>
                <a:gd name="connsiteX25" fmla="*/ 245078 w 266700"/>
                <a:gd name="connsiteY25" fmla="*/ 142875 h 266700"/>
                <a:gd name="connsiteX26" fmla="*/ 156400 w 266700"/>
                <a:gd name="connsiteY26" fmla="*/ 243078 h 266700"/>
                <a:gd name="connsiteX27" fmla="*/ 205740 w 266700"/>
                <a:gd name="connsiteY27" fmla="*/ 142875 h 266700"/>
                <a:gd name="connsiteX28" fmla="*/ 205740 w 266700"/>
                <a:gd name="connsiteY28" fmla="*/ 123825 h 266700"/>
                <a:gd name="connsiteX29" fmla="*/ 156686 w 266700"/>
                <a:gd name="connsiteY29" fmla="*/ 23717 h 266700"/>
                <a:gd name="connsiteX30" fmla="*/ 245078 w 266700"/>
                <a:gd name="connsiteY30" fmla="*/ 12382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66700" h="266700">
                  <a:moveTo>
                    <a:pt x="133350" y="0"/>
                  </a:moveTo>
                  <a:cubicBezTo>
                    <a:pt x="59703" y="0"/>
                    <a:pt x="0" y="59703"/>
                    <a:pt x="0" y="133350"/>
                  </a:cubicBezTo>
                  <a:cubicBezTo>
                    <a:pt x="0" y="206997"/>
                    <a:pt x="59703" y="266700"/>
                    <a:pt x="133350" y="266700"/>
                  </a:cubicBezTo>
                  <a:cubicBezTo>
                    <a:pt x="206997" y="266700"/>
                    <a:pt x="266700" y="206997"/>
                    <a:pt x="266700" y="133350"/>
                  </a:cubicBezTo>
                  <a:cubicBezTo>
                    <a:pt x="266700" y="59703"/>
                    <a:pt x="206997" y="0"/>
                    <a:pt x="133350" y="0"/>
                  </a:cubicBezTo>
                  <a:close/>
                  <a:moveTo>
                    <a:pt x="142875" y="142875"/>
                  </a:moveTo>
                  <a:lnTo>
                    <a:pt x="186595" y="142875"/>
                  </a:lnTo>
                  <a:cubicBezTo>
                    <a:pt x="181616" y="175711"/>
                    <a:pt x="166302" y="206107"/>
                    <a:pt x="142875" y="229648"/>
                  </a:cubicBezTo>
                  <a:close/>
                  <a:moveTo>
                    <a:pt x="142875" y="123825"/>
                  </a:moveTo>
                  <a:lnTo>
                    <a:pt x="142875" y="36957"/>
                  </a:lnTo>
                  <a:cubicBezTo>
                    <a:pt x="166326" y="60520"/>
                    <a:pt x="181642" y="90952"/>
                    <a:pt x="186595" y="123825"/>
                  </a:cubicBezTo>
                  <a:close/>
                  <a:moveTo>
                    <a:pt x="123825" y="123825"/>
                  </a:moveTo>
                  <a:lnTo>
                    <a:pt x="81534" y="123825"/>
                  </a:lnTo>
                  <a:cubicBezTo>
                    <a:pt x="86271" y="91515"/>
                    <a:pt x="101069" y="61520"/>
                    <a:pt x="123825" y="38100"/>
                  </a:cubicBezTo>
                  <a:close/>
                  <a:moveTo>
                    <a:pt x="123825" y="142875"/>
                  </a:moveTo>
                  <a:lnTo>
                    <a:pt x="123825" y="228600"/>
                  </a:lnTo>
                  <a:cubicBezTo>
                    <a:pt x="101112" y="205149"/>
                    <a:pt x="86320" y="175170"/>
                    <a:pt x="81534" y="142875"/>
                  </a:cubicBezTo>
                  <a:close/>
                  <a:moveTo>
                    <a:pt x="62389" y="123825"/>
                  </a:moveTo>
                  <a:lnTo>
                    <a:pt x="21622" y="123825"/>
                  </a:lnTo>
                  <a:cubicBezTo>
                    <a:pt x="25850" y="73933"/>
                    <a:pt x="62676" y="32908"/>
                    <a:pt x="111824" y="23336"/>
                  </a:cubicBezTo>
                  <a:cubicBezTo>
                    <a:pt x="84670" y="50432"/>
                    <a:pt x="67282" y="85777"/>
                    <a:pt x="62389" y="123825"/>
                  </a:cubicBezTo>
                  <a:close/>
                  <a:moveTo>
                    <a:pt x="62389" y="142875"/>
                  </a:moveTo>
                  <a:cubicBezTo>
                    <a:pt x="67286" y="180988"/>
                    <a:pt x="84748" y="216382"/>
                    <a:pt x="112014" y="243459"/>
                  </a:cubicBezTo>
                  <a:cubicBezTo>
                    <a:pt x="62794" y="233894"/>
                    <a:pt x="25894" y="192834"/>
                    <a:pt x="21622" y="142875"/>
                  </a:cubicBezTo>
                  <a:close/>
                  <a:moveTo>
                    <a:pt x="205740" y="142875"/>
                  </a:moveTo>
                  <a:lnTo>
                    <a:pt x="245078" y="142875"/>
                  </a:lnTo>
                  <a:cubicBezTo>
                    <a:pt x="240907" y="192201"/>
                    <a:pt x="204854" y="232941"/>
                    <a:pt x="156400" y="243078"/>
                  </a:cubicBezTo>
                  <a:cubicBezTo>
                    <a:pt x="183540" y="216099"/>
                    <a:pt x="200903" y="180836"/>
                    <a:pt x="205740" y="142875"/>
                  </a:cubicBezTo>
                  <a:close/>
                  <a:moveTo>
                    <a:pt x="205740" y="123825"/>
                  </a:moveTo>
                  <a:cubicBezTo>
                    <a:pt x="200864" y="85963"/>
                    <a:pt x="183619" y="50771"/>
                    <a:pt x="156686" y="23717"/>
                  </a:cubicBezTo>
                  <a:cubicBezTo>
                    <a:pt x="204996" y="33955"/>
                    <a:pt x="240902" y="74620"/>
                    <a:pt x="245078" y="12382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</p:grp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AFF5774D-551E-7D05-BCF7-DC58F5CDE21C}"/>
              </a:ext>
            </a:extLst>
          </p:cNvPr>
          <p:cNvCxnSpPr>
            <a:cxnSpLocks/>
          </p:cNvCxnSpPr>
          <p:nvPr/>
        </p:nvCxnSpPr>
        <p:spPr>
          <a:xfrm flipH="1">
            <a:off x="7561670" y="2689609"/>
            <a:ext cx="1530417" cy="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423B485-3049-0848-8414-F7CFF9918467}"/>
              </a:ext>
            </a:extLst>
          </p:cNvPr>
          <p:cNvSpPr/>
          <p:nvPr/>
        </p:nvSpPr>
        <p:spPr>
          <a:xfrm>
            <a:off x="9241838" y="3336493"/>
            <a:ext cx="134684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 virtual</a:t>
            </a:r>
            <a:endParaRPr lang="es-ES" sz="1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10DAC190-0F3C-8979-6151-DFA31C1E6C2B}"/>
              </a:ext>
            </a:extLst>
          </p:cNvPr>
          <p:cNvSpPr/>
          <p:nvPr/>
        </p:nvSpPr>
        <p:spPr>
          <a:xfrm>
            <a:off x="3530289" y="5315498"/>
            <a:ext cx="671873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r>
              <a:rPr lang="es-E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 replicas de los servicios,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</a:t>
            </a:r>
            <a:r>
              <a:rPr lang="es-E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onas de disponibilidad y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s-E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 acuerdo de nivel de servicio </a:t>
            </a:r>
            <a:r>
              <a:rPr lang="es-ES" sz="2000" b="0" cap="none" spc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(SLA) </a:t>
            </a:r>
            <a:r>
              <a:rPr lang="es-E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 ofrece </a:t>
            </a:r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s-E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icrosoft</a:t>
            </a:r>
          </a:p>
        </p:txBody>
      </p:sp>
      <p:pic>
        <p:nvPicPr>
          <p:cNvPr id="39" name="Gráfico 38" descr="Luna con relleno sólido">
            <a:extLst>
              <a:ext uri="{FF2B5EF4-FFF2-40B4-BE49-F238E27FC236}">
                <a16:creationId xmlns:a16="http://schemas.microsoft.com/office/drawing/2014/main" id="{E8FC7A46-9CAD-4059-6623-38593867E7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88682" y="775330"/>
            <a:ext cx="914400" cy="914400"/>
          </a:xfrm>
          <a:prstGeom prst="rect">
            <a:avLst/>
          </a:prstGeom>
        </p:spPr>
      </p:pic>
      <p:pic>
        <p:nvPicPr>
          <p:cNvPr id="40" name="Gráfico 39" descr="Do con relleno sólido">
            <a:extLst>
              <a:ext uri="{FF2B5EF4-FFF2-40B4-BE49-F238E27FC236}">
                <a16:creationId xmlns:a16="http://schemas.microsoft.com/office/drawing/2014/main" id="{A94D2091-E529-26B9-86A5-E31863A7E7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77687" y="775330"/>
            <a:ext cx="914400" cy="914400"/>
          </a:xfrm>
          <a:prstGeom prst="rect">
            <a:avLst/>
          </a:prstGeom>
        </p:spPr>
      </p:pic>
      <p:pic>
        <p:nvPicPr>
          <p:cNvPr id="41" name="Picture 2" descr="Microsoft Azure - Wikipedia, la enciclopedia libre">
            <a:extLst>
              <a:ext uri="{FF2B5EF4-FFF2-40B4-BE49-F238E27FC236}">
                <a16:creationId xmlns:a16="http://schemas.microsoft.com/office/drawing/2014/main" id="{3C0FCD63-19E0-8E68-16DF-D41DEFFE4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737" y="2240458"/>
            <a:ext cx="964426" cy="9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ángulo 41">
            <a:extLst>
              <a:ext uri="{FF2B5EF4-FFF2-40B4-BE49-F238E27FC236}">
                <a16:creationId xmlns:a16="http://schemas.microsoft.com/office/drawing/2014/main" id="{159DAAC5-0B9A-87C2-A8DC-69BEA02AC4B4}"/>
              </a:ext>
            </a:extLst>
          </p:cNvPr>
          <p:cNvSpPr/>
          <p:nvPr/>
        </p:nvSpPr>
        <p:spPr>
          <a:xfrm>
            <a:off x="1572787" y="4491928"/>
            <a:ext cx="96400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 servicios están respaldados por una red de centros de datos que garantizan la alta d</a:t>
            </a:r>
            <a:r>
              <a:rPr lang="es-E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isponibilidad por medio de </a:t>
            </a:r>
            <a:r>
              <a:rPr lang="es-ES" sz="2000" b="0" cap="none" spc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diferentes técnicas </a:t>
            </a:r>
            <a:r>
              <a:rPr lang="es-E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como son:</a:t>
            </a:r>
          </a:p>
        </p:txBody>
      </p:sp>
    </p:spTree>
    <p:extLst>
      <p:ext uri="{BB962C8B-B14F-4D97-AF65-F5344CB8AC3E}">
        <p14:creationId xmlns:p14="http://schemas.microsoft.com/office/powerpoint/2010/main" val="293145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7" grpId="0"/>
      <p:bldP spid="38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Alta disponibilidad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8958479-315C-1D51-353F-4723B9757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357" y="1595925"/>
            <a:ext cx="2877075" cy="287707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947A69E-9FCC-0B6F-D10D-007878F00C63}"/>
              </a:ext>
            </a:extLst>
          </p:cNvPr>
          <p:cNvSpPr/>
          <p:nvPr/>
        </p:nvSpPr>
        <p:spPr>
          <a:xfrm>
            <a:off x="1298420" y="4379758"/>
            <a:ext cx="208694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 virtual</a:t>
            </a:r>
            <a:endParaRPr lang="es-E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4F829D-9ED2-9858-2CD3-595345FD59EA}"/>
              </a:ext>
            </a:extLst>
          </p:cNvPr>
          <p:cNvSpPr/>
          <p:nvPr/>
        </p:nvSpPr>
        <p:spPr>
          <a:xfrm>
            <a:off x="1087716" y="4842442"/>
            <a:ext cx="666371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Una instancia única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Utiliza un disco administrado SDD estándar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08014C-8DC1-173D-9A08-C1C4262F1C82}"/>
              </a:ext>
            </a:extLst>
          </p:cNvPr>
          <p:cNvSpPr/>
          <p:nvPr/>
        </p:nvSpPr>
        <p:spPr>
          <a:xfrm>
            <a:off x="4175495" y="2433701"/>
            <a:ext cx="208694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SLA: 99.5% = </a:t>
            </a:r>
          </a:p>
        </p:txBody>
      </p:sp>
      <p:pic>
        <p:nvPicPr>
          <p:cNvPr id="7" name="Gráfico 6" descr="Reloj con relleno sólido">
            <a:extLst>
              <a:ext uri="{FF2B5EF4-FFF2-40B4-BE49-F238E27FC236}">
                <a16:creationId xmlns:a16="http://schemas.microsoft.com/office/drawing/2014/main" id="{C9A0A7AD-72DE-AB27-DCF6-DDAF1A4A7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9039" y="2187582"/>
            <a:ext cx="1044337" cy="104433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CB16E31-A50B-1C16-A2B2-BB9847B8456B}"/>
              </a:ext>
            </a:extLst>
          </p:cNvPr>
          <p:cNvSpPr/>
          <p:nvPr/>
        </p:nvSpPr>
        <p:spPr>
          <a:xfrm>
            <a:off x="7219149" y="1997675"/>
            <a:ext cx="102119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Año</a:t>
            </a:r>
          </a:p>
          <a:p>
            <a:pPr algn="ctr"/>
            <a:br>
              <a:rPr lang="es-E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s-E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1.83</a:t>
            </a:r>
            <a:endParaRPr lang="es-ES" sz="2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días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14C7B8C-2128-E5A7-9448-070B3AC79E85}"/>
              </a:ext>
            </a:extLst>
          </p:cNvPr>
          <p:cNvSpPr/>
          <p:nvPr/>
        </p:nvSpPr>
        <p:spPr>
          <a:xfrm>
            <a:off x="8470358" y="1996427"/>
            <a:ext cx="102119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mes</a:t>
            </a:r>
          </a:p>
          <a:p>
            <a:pPr algn="ctr"/>
            <a:br>
              <a:rPr lang="es-E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s-E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3.6</a:t>
            </a:r>
            <a:endParaRPr lang="es-ES" sz="2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horas</a:t>
            </a:r>
            <a:endParaRPr lang="es-ES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2EB3353-CD5B-8D66-4E3A-55F326F1EF58}"/>
              </a:ext>
            </a:extLst>
          </p:cNvPr>
          <p:cNvSpPr/>
          <p:nvPr/>
        </p:nvSpPr>
        <p:spPr>
          <a:xfrm>
            <a:off x="9721568" y="2008557"/>
            <a:ext cx="150554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semana</a:t>
            </a:r>
          </a:p>
          <a:p>
            <a:pPr algn="ctr"/>
            <a:br>
              <a:rPr lang="es-E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s-E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50.4</a:t>
            </a:r>
            <a:endParaRPr lang="es-ES" sz="2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horas</a:t>
            </a:r>
            <a:endParaRPr lang="es-ES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7180463-89E9-63B9-D9EF-289253563729}"/>
              </a:ext>
            </a:extLst>
          </p:cNvPr>
          <p:cNvCxnSpPr>
            <a:cxnSpLocks/>
          </p:cNvCxnSpPr>
          <p:nvPr/>
        </p:nvCxnSpPr>
        <p:spPr>
          <a:xfrm>
            <a:off x="8318367" y="1960434"/>
            <a:ext cx="0" cy="208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2A6648E-74B5-0BC8-4AA3-20BF135EF1E4}"/>
              </a:ext>
            </a:extLst>
          </p:cNvPr>
          <p:cNvCxnSpPr>
            <a:cxnSpLocks/>
          </p:cNvCxnSpPr>
          <p:nvPr/>
        </p:nvCxnSpPr>
        <p:spPr>
          <a:xfrm>
            <a:off x="9635423" y="2018982"/>
            <a:ext cx="0" cy="208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7FCDC0-4D3A-74B4-B85A-1A702632B086}"/>
              </a:ext>
            </a:extLst>
          </p:cNvPr>
          <p:cNvSpPr/>
          <p:nvPr/>
        </p:nvSpPr>
        <p:spPr>
          <a:xfrm>
            <a:off x="7574253" y="4035371"/>
            <a:ext cx="324721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Tiempo de inactividad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30CFAAF-A534-6AC1-5A23-B9FD09EB1407}"/>
              </a:ext>
            </a:extLst>
          </p:cNvPr>
          <p:cNvCxnSpPr>
            <a:cxnSpLocks/>
          </p:cNvCxnSpPr>
          <p:nvPr/>
        </p:nvCxnSpPr>
        <p:spPr>
          <a:xfrm>
            <a:off x="7065086" y="2664534"/>
            <a:ext cx="427913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35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Alta disponibilidad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8958479-315C-1D51-353F-4723B9757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357" y="1595925"/>
            <a:ext cx="2877075" cy="287707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947A69E-9FCC-0B6F-D10D-007878F00C63}"/>
              </a:ext>
            </a:extLst>
          </p:cNvPr>
          <p:cNvSpPr/>
          <p:nvPr/>
        </p:nvSpPr>
        <p:spPr>
          <a:xfrm>
            <a:off x="1298420" y="4379758"/>
            <a:ext cx="208694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 virtual</a:t>
            </a:r>
            <a:endParaRPr lang="es-E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94F829D-9ED2-9858-2CD3-595345FD59EA}"/>
              </a:ext>
            </a:extLst>
          </p:cNvPr>
          <p:cNvSpPr/>
          <p:nvPr/>
        </p:nvSpPr>
        <p:spPr>
          <a:xfrm>
            <a:off x="1087716" y="4842442"/>
            <a:ext cx="666371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Una instancia única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Utiliza un disco administrado </a:t>
            </a:r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DD estándar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08014C-8DC1-173D-9A08-C1C4262F1C82}"/>
              </a:ext>
            </a:extLst>
          </p:cNvPr>
          <p:cNvSpPr/>
          <p:nvPr/>
        </p:nvSpPr>
        <p:spPr>
          <a:xfrm>
            <a:off x="4175495" y="2433701"/>
            <a:ext cx="208694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SLA: 95.0% = </a:t>
            </a:r>
          </a:p>
        </p:txBody>
      </p:sp>
      <p:pic>
        <p:nvPicPr>
          <p:cNvPr id="7" name="Gráfico 6" descr="Reloj con relleno sólido">
            <a:extLst>
              <a:ext uri="{FF2B5EF4-FFF2-40B4-BE49-F238E27FC236}">
                <a16:creationId xmlns:a16="http://schemas.microsoft.com/office/drawing/2014/main" id="{C9A0A7AD-72DE-AB27-DCF6-DDAF1A4A7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9039" y="2187582"/>
            <a:ext cx="1044337" cy="104433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CB16E31-A50B-1C16-A2B2-BB9847B8456B}"/>
              </a:ext>
            </a:extLst>
          </p:cNvPr>
          <p:cNvSpPr/>
          <p:nvPr/>
        </p:nvSpPr>
        <p:spPr>
          <a:xfrm>
            <a:off x="7219149" y="1997675"/>
            <a:ext cx="102119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Año</a:t>
            </a:r>
          </a:p>
          <a:p>
            <a:pPr algn="ctr"/>
            <a:br>
              <a:rPr lang="es-E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s-E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18.</a:t>
            </a:r>
            <a:r>
              <a:rPr lang="es-E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</a:t>
            </a:r>
          </a:p>
          <a:p>
            <a:pPr algn="ctr"/>
            <a:r>
              <a:rPr lang="es-E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días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14C7B8C-2128-E5A7-9448-070B3AC79E85}"/>
              </a:ext>
            </a:extLst>
          </p:cNvPr>
          <p:cNvSpPr/>
          <p:nvPr/>
        </p:nvSpPr>
        <p:spPr>
          <a:xfrm>
            <a:off x="8470358" y="1996427"/>
            <a:ext cx="102119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mes</a:t>
            </a:r>
          </a:p>
          <a:p>
            <a:pPr algn="ctr"/>
            <a:br>
              <a:rPr lang="es-E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s-E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</a:t>
            </a:r>
            <a:endParaRPr lang="es-ES" sz="2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horas</a:t>
            </a:r>
            <a:endParaRPr lang="es-ES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2EB3353-CD5B-8D66-4E3A-55F326F1EF58}"/>
              </a:ext>
            </a:extLst>
          </p:cNvPr>
          <p:cNvSpPr/>
          <p:nvPr/>
        </p:nvSpPr>
        <p:spPr>
          <a:xfrm>
            <a:off x="9721568" y="2008557"/>
            <a:ext cx="150554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semana</a:t>
            </a:r>
          </a:p>
          <a:p>
            <a:pPr algn="ctr"/>
            <a:br>
              <a:rPr lang="es-E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s-E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8.4</a:t>
            </a:r>
            <a:endParaRPr lang="es-ES" sz="2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horas</a:t>
            </a:r>
            <a:endParaRPr lang="es-ES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7180463-89E9-63B9-D9EF-289253563729}"/>
              </a:ext>
            </a:extLst>
          </p:cNvPr>
          <p:cNvCxnSpPr>
            <a:cxnSpLocks/>
          </p:cNvCxnSpPr>
          <p:nvPr/>
        </p:nvCxnSpPr>
        <p:spPr>
          <a:xfrm>
            <a:off x="8318367" y="1960434"/>
            <a:ext cx="0" cy="208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2A6648E-74B5-0BC8-4AA3-20BF135EF1E4}"/>
              </a:ext>
            </a:extLst>
          </p:cNvPr>
          <p:cNvCxnSpPr>
            <a:cxnSpLocks/>
          </p:cNvCxnSpPr>
          <p:nvPr/>
        </p:nvCxnSpPr>
        <p:spPr>
          <a:xfrm>
            <a:off x="9635423" y="2018982"/>
            <a:ext cx="0" cy="208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7FCDC0-4D3A-74B4-B85A-1A702632B086}"/>
              </a:ext>
            </a:extLst>
          </p:cNvPr>
          <p:cNvSpPr/>
          <p:nvPr/>
        </p:nvSpPr>
        <p:spPr>
          <a:xfrm>
            <a:off x="7574253" y="4035371"/>
            <a:ext cx="324721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Tiempo de inactividad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30CFAAF-A534-6AC1-5A23-B9FD09EB1407}"/>
              </a:ext>
            </a:extLst>
          </p:cNvPr>
          <p:cNvCxnSpPr>
            <a:cxnSpLocks/>
          </p:cNvCxnSpPr>
          <p:nvPr/>
        </p:nvCxnSpPr>
        <p:spPr>
          <a:xfrm>
            <a:off x="7065086" y="2664534"/>
            <a:ext cx="427913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65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Escalabilidad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B8E6A0EF-0498-32FE-CE91-BAA73748C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851" y="1577383"/>
            <a:ext cx="2406316" cy="2406316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E4CB13E4-796B-3690-DE2B-192E4A6F1CEE}"/>
              </a:ext>
            </a:extLst>
          </p:cNvPr>
          <p:cNvSpPr/>
          <p:nvPr/>
        </p:nvSpPr>
        <p:spPr>
          <a:xfrm>
            <a:off x="6621276" y="1108221"/>
            <a:ext cx="24372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Vertical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36B6BC6-A1F0-BDC7-B84A-921E39CDB36D}"/>
              </a:ext>
            </a:extLst>
          </p:cNvPr>
          <p:cNvSpPr/>
          <p:nvPr/>
        </p:nvSpPr>
        <p:spPr>
          <a:xfrm>
            <a:off x="6096000" y="3003404"/>
            <a:ext cx="33554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Horizontal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634D32C-D0FC-3B3C-1BE9-465ED4C33E50}"/>
              </a:ext>
            </a:extLst>
          </p:cNvPr>
          <p:cNvSpPr/>
          <p:nvPr/>
        </p:nvSpPr>
        <p:spPr>
          <a:xfrm>
            <a:off x="4983007" y="1855421"/>
            <a:ext cx="571380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 incrementan las capacidades de computo</a:t>
            </a:r>
          </a:p>
          <a:p>
            <a:pPr algn="ctr"/>
            <a:r>
              <a:rPr lang="es-ES" sz="2400" b="0" cap="none" spc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una instancia existente.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6CDAA3C-636C-3390-BAC8-900D357BBEE6}"/>
              </a:ext>
            </a:extLst>
          </p:cNvPr>
          <p:cNvSpPr/>
          <p:nvPr/>
        </p:nvSpPr>
        <p:spPr>
          <a:xfrm>
            <a:off x="4999312" y="3846518"/>
            <a:ext cx="575093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 incrementan la cantidad de instancias a la</a:t>
            </a:r>
          </a:p>
          <a:p>
            <a:pPr algn="ctr"/>
            <a:r>
              <a:rPr lang="es-ES" sz="240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s-ES" sz="2400" b="0" cap="none" spc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onfiguración del servicio.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C9228B4-82BA-C080-F65A-160189B42F82}"/>
              </a:ext>
            </a:extLst>
          </p:cNvPr>
          <p:cNvSpPr/>
          <p:nvPr/>
        </p:nvSpPr>
        <p:spPr>
          <a:xfrm>
            <a:off x="1461254" y="5083785"/>
            <a:ext cx="96400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 recursos alojados en la nube </a:t>
            </a:r>
            <a:r>
              <a:rPr lang="es-ES" sz="200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pueden incrementar </a:t>
            </a:r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 capacidades (memoria, almacenamiento y procesamiento) para </a:t>
            </a:r>
            <a:r>
              <a:rPr lang="es-ES" sz="200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atender el incremento </a:t>
            </a:r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los procesos y con esto no disminuir su eficiencia o generar errores, pero </a:t>
            </a:r>
            <a:r>
              <a:rPr lang="es-ES" sz="200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requiere intervención </a:t>
            </a:r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 usuario.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299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9CA9202-F581-3E4A-2CCA-49AEA78BA1D3}"/>
              </a:ext>
            </a:extLst>
          </p:cNvPr>
          <p:cNvSpPr/>
          <p:nvPr/>
        </p:nvSpPr>
        <p:spPr>
          <a:xfrm>
            <a:off x="452487" y="509047"/>
            <a:ext cx="11283884" cy="5938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D97EB77-E2A1-5DF0-8AA2-2B92483E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3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Elasticidad</a:t>
            </a:r>
          </a:p>
        </p:txBody>
      </p:sp>
      <p:grpSp>
        <p:nvGrpSpPr>
          <p:cNvPr id="4" name="Gráfico 9" descr="Reloj con relleno sólido">
            <a:extLst>
              <a:ext uri="{FF2B5EF4-FFF2-40B4-BE49-F238E27FC236}">
                <a16:creationId xmlns:a16="http://schemas.microsoft.com/office/drawing/2014/main" id="{5F65F617-AD41-F802-FF5D-70ABAD0BD0D5}"/>
              </a:ext>
            </a:extLst>
          </p:cNvPr>
          <p:cNvGrpSpPr/>
          <p:nvPr/>
        </p:nvGrpSpPr>
        <p:grpSpPr>
          <a:xfrm>
            <a:off x="2612598" y="4058900"/>
            <a:ext cx="1185908" cy="1185908"/>
            <a:chOff x="2596820" y="1297917"/>
            <a:chExt cx="914400" cy="914400"/>
          </a:xfrm>
        </p:grpSpPr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390ACE76-E53F-3CE8-D756-3B737D2FA756}"/>
                </a:ext>
              </a:extLst>
            </p:cNvPr>
            <p:cNvSpPr/>
            <p:nvPr/>
          </p:nvSpPr>
          <p:spPr>
            <a:xfrm>
              <a:off x="2692070" y="1393167"/>
              <a:ext cx="723900" cy="723900"/>
            </a:xfrm>
            <a:custGeom>
              <a:avLst/>
              <a:gdLst>
                <a:gd name="connsiteX0" fmla="*/ 361950 w 723900"/>
                <a:gd name="connsiteY0" fmla="*/ 666750 h 723900"/>
                <a:gd name="connsiteX1" fmla="*/ 57150 w 723900"/>
                <a:gd name="connsiteY1" fmla="*/ 361950 h 723900"/>
                <a:gd name="connsiteX2" fmla="*/ 361950 w 723900"/>
                <a:gd name="connsiteY2" fmla="*/ 57150 h 723900"/>
                <a:gd name="connsiteX3" fmla="*/ 666750 w 723900"/>
                <a:gd name="connsiteY3" fmla="*/ 361950 h 723900"/>
                <a:gd name="connsiteX4" fmla="*/ 361950 w 723900"/>
                <a:gd name="connsiteY4" fmla="*/ 666750 h 723900"/>
                <a:gd name="connsiteX5" fmla="*/ 361950 w 723900"/>
                <a:gd name="connsiteY5" fmla="*/ 0 h 723900"/>
                <a:gd name="connsiteX6" fmla="*/ 0 w 723900"/>
                <a:gd name="connsiteY6" fmla="*/ 361950 h 723900"/>
                <a:gd name="connsiteX7" fmla="*/ 361950 w 723900"/>
                <a:gd name="connsiteY7" fmla="*/ 723900 h 723900"/>
                <a:gd name="connsiteX8" fmla="*/ 723900 w 723900"/>
                <a:gd name="connsiteY8" fmla="*/ 361950 h 723900"/>
                <a:gd name="connsiteX9" fmla="*/ 361950 w 723900"/>
                <a:gd name="connsiteY9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666750"/>
                  </a:move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529590" y="57150"/>
                    <a:pt x="666750" y="19431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lose/>
                  <a:moveTo>
                    <a:pt x="361950" y="0"/>
                  </a:move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161925"/>
                    <a:pt x="561975" y="0"/>
                    <a:pt x="361950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6" name="Forma libre: forma 5">
              <a:extLst>
                <a:ext uri="{FF2B5EF4-FFF2-40B4-BE49-F238E27FC236}">
                  <a16:creationId xmlns:a16="http://schemas.microsoft.com/office/drawing/2014/main" id="{D53BFA4E-3EEA-B80D-38AA-FFC8DDB779D6}"/>
                </a:ext>
              </a:extLst>
            </p:cNvPr>
            <p:cNvSpPr/>
            <p:nvPr/>
          </p:nvSpPr>
          <p:spPr>
            <a:xfrm>
              <a:off x="3034970" y="1564617"/>
              <a:ext cx="166687" cy="338137"/>
            </a:xfrm>
            <a:custGeom>
              <a:avLst/>
              <a:gdLst>
                <a:gd name="connsiteX0" fmla="*/ 38100 w 166687"/>
                <a:gd name="connsiteY0" fmla="*/ 0 h 338137"/>
                <a:gd name="connsiteX1" fmla="*/ 0 w 166687"/>
                <a:gd name="connsiteY1" fmla="*/ 0 h 338137"/>
                <a:gd name="connsiteX2" fmla="*/ 0 w 166687"/>
                <a:gd name="connsiteY2" fmla="*/ 190500 h 338137"/>
                <a:gd name="connsiteX3" fmla="*/ 5715 w 166687"/>
                <a:gd name="connsiteY3" fmla="*/ 203835 h 338137"/>
                <a:gd name="connsiteX4" fmla="*/ 140018 w 166687"/>
                <a:gd name="connsiteY4" fmla="*/ 338138 h 338137"/>
                <a:gd name="connsiteX5" fmla="*/ 166688 w 166687"/>
                <a:gd name="connsiteY5" fmla="*/ 311468 h 338137"/>
                <a:gd name="connsiteX6" fmla="*/ 38100 w 166687"/>
                <a:gd name="connsiteY6" fmla="*/ 182880 h 338137"/>
                <a:gd name="connsiteX7" fmla="*/ 38100 w 166687"/>
                <a:gd name="connsiteY7" fmla="*/ 0 h 33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687" h="338137">
                  <a:moveTo>
                    <a:pt x="38100" y="0"/>
                  </a:moveTo>
                  <a:lnTo>
                    <a:pt x="0" y="0"/>
                  </a:lnTo>
                  <a:lnTo>
                    <a:pt x="0" y="190500"/>
                  </a:lnTo>
                  <a:cubicBezTo>
                    <a:pt x="0" y="196215"/>
                    <a:pt x="1905" y="200977"/>
                    <a:pt x="5715" y="203835"/>
                  </a:cubicBezTo>
                  <a:lnTo>
                    <a:pt x="140018" y="338138"/>
                  </a:lnTo>
                  <a:lnTo>
                    <a:pt x="166688" y="311468"/>
                  </a:lnTo>
                  <a:lnTo>
                    <a:pt x="38100" y="18288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A19009BF-4C25-503F-8440-00E0941FC33A}"/>
                </a:ext>
              </a:extLst>
            </p:cNvPr>
            <p:cNvSpPr/>
            <p:nvPr/>
          </p:nvSpPr>
          <p:spPr>
            <a:xfrm>
              <a:off x="3034970" y="1488417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solidFill>
                  <a:schemeClr val="accent6"/>
                </a:solidFill>
              </a:endParaRPr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DFB81DB2-762C-FC19-58C1-ABEAA989BE06}"/>
                </a:ext>
              </a:extLst>
            </p:cNvPr>
            <p:cNvSpPr/>
            <p:nvPr/>
          </p:nvSpPr>
          <p:spPr>
            <a:xfrm>
              <a:off x="3034970" y="1983717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3B75A2EE-19D3-3FB2-128D-FCC752E1F785}"/>
                </a:ext>
              </a:extLst>
            </p:cNvPr>
            <p:cNvSpPr/>
            <p:nvPr/>
          </p:nvSpPr>
          <p:spPr>
            <a:xfrm>
              <a:off x="2787320" y="1736067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22C6606C-79DD-A2B6-C60F-ABD814A5F2D6}"/>
                </a:ext>
              </a:extLst>
            </p:cNvPr>
            <p:cNvSpPr/>
            <p:nvPr/>
          </p:nvSpPr>
          <p:spPr>
            <a:xfrm>
              <a:off x="3282620" y="1736067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solidFill>
                  <a:schemeClr val="accent6"/>
                </a:solidFill>
              </a:endParaRPr>
            </a:p>
          </p:txBody>
        </p:sp>
      </p:grpSp>
      <p:pic>
        <p:nvPicPr>
          <p:cNvPr id="11" name="Gráfico 10">
            <a:extLst>
              <a:ext uri="{FF2B5EF4-FFF2-40B4-BE49-F238E27FC236}">
                <a16:creationId xmlns:a16="http://schemas.microsoft.com/office/drawing/2014/main" id="{8BC55E1F-CD85-59B6-4657-F2E45DE81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5998" y="1197576"/>
            <a:ext cx="2519109" cy="2519109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3920290F-35DF-EEA0-BF8F-1BB6DB8D7705}"/>
              </a:ext>
            </a:extLst>
          </p:cNvPr>
          <p:cNvSpPr/>
          <p:nvPr/>
        </p:nvSpPr>
        <p:spPr>
          <a:xfrm>
            <a:off x="2113748" y="3642695"/>
            <a:ext cx="21836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 virtual – B1MS</a:t>
            </a:r>
            <a:endParaRPr lang="es-E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C0C9DD90-4FEF-C31A-A247-C27EB52C8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6652" y="2102942"/>
            <a:ext cx="1352252" cy="1352252"/>
          </a:xfrm>
          <a:prstGeom prst="rect">
            <a:avLst/>
          </a:prstGeom>
        </p:spPr>
      </p:pic>
      <p:grpSp>
        <p:nvGrpSpPr>
          <p:cNvPr id="14" name="Gráfico 9" descr="Reloj con relleno sólido">
            <a:extLst>
              <a:ext uri="{FF2B5EF4-FFF2-40B4-BE49-F238E27FC236}">
                <a16:creationId xmlns:a16="http://schemas.microsoft.com/office/drawing/2014/main" id="{F654E653-9221-EA11-5108-602B4FC37F53}"/>
              </a:ext>
            </a:extLst>
          </p:cNvPr>
          <p:cNvGrpSpPr/>
          <p:nvPr/>
        </p:nvGrpSpPr>
        <p:grpSpPr>
          <a:xfrm>
            <a:off x="8550582" y="4182432"/>
            <a:ext cx="938844" cy="938844"/>
            <a:chOff x="2692070" y="1393167"/>
            <a:chExt cx="723900" cy="7239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D971551-72D8-77CD-4839-8FC634D4F52E}"/>
                </a:ext>
              </a:extLst>
            </p:cNvPr>
            <p:cNvSpPr/>
            <p:nvPr/>
          </p:nvSpPr>
          <p:spPr>
            <a:xfrm>
              <a:off x="2692070" y="1393167"/>
              <a:ext cx="723900" cy="723900"/>
            </a:xfrm>
            <a:custGeom>
              <a:avLst/>
              <a:gdLst>
                <a:gd name="connsiteX0" fmla="*/ 361950 w 723900"/>
                <a:gd name="connsiteY0" fmla="*/ 666750 h 723900"/>
                <a:gd name="connsiteX1" fmla="*/ 57150 w 723900"/>
                <a:gd name="connsiteY1" fmla="*/ 361950 h 723900"/>
                <a:gd name="connsiteX2" fmla="*/ 361950 w 723900"/>
                <a:gd name="connsiteY2" fmla="*/ 57150 h 723900"/>
                <a:gd name="connsiteX3" fmla="*/ 666750 w 723900"/>
                <a:gd name="connsiteY3" fmla="*/ 361950 h 723900"/>
                <a:gd name="connsiteX4" fmla="*/ 361950 w 723900"/>
                <a:gd name="connsiteY4" fmla="*/ 666750 h 723900"/>
                <a:gd name="connsiteX5" fmla="*/ 361950 w 723900"/>
                <a:gd name="connsiteY5" fmla="*/ 0 h 723900"/>
                <a:gd name="connsiteX6" fmla="*/ 0 w 723900"/>
                <a:gd name="connsiteY6" fmla="*/ 361950 h 723900"/>
                <a:gd name="connsiteX7" fmla="*/ 361950 w 723900"/>
                <a:gd name="connsiteY7" fmla="*/ 723900 h 723900"/>
                <a:gd name="connsiteX8" fmla="*/ 723900 w 723900"/>
                <a:gd name="connsiteY8" fmla="*/ 361950 h 723900"/>
                <a:gd name="connsiteX9" fmla="*/ 361950 w 723900"/>
                <a:gd name="connsiteY9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666750"/>
                  </a:move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529590" y="57150"/>
                    <a:pt x="666750" y="19431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lose/>
                  <a:moveTo>
                    <a:pt x="361950" y="0"/>
                  </a:move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161925"/>
                    <a:pt x="561975" y="0"/>
                    <a:pt x="361950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1114D196-ACB6-E787-7E60-BF20391736D6}"/>
                </a:ext>
              </a:extLst>
            </p:cNvPr>
            <p:cNvSpPr/>
            <p:nvPr/>
          </p:nvSpPr>
          <p:spPr>
            <a:xfrm rot="2795647">
              <a:off x="3034970" y="1564617"/>
              <a:ext cx="166687" cy="338137"/>
            </a:xfrm>
            <a:custGeom>
              <a:avLst/>
              <a:gdLst>
                <a:gd name="connsiteX0" fmla="*/ 38100 w 166687"/>
                <a:gd name="connsiteY0" fmla="*/ 0 h 338137"/>
                <a:gd name="connsiteX1" fmla="*/ 0 w 166687"/>
                <a:gd name="connsiteY1" fmla="*/ 0 h 338137"/>
                <a:gd name="connsiteX2" fmla="*/ 0 w 166687"/>
                <a:gd name="connsiteY2" fmla="*/ 190500 h 338137"/>
                <a:gd name="connsiteX3" fmla="*/ 5715 w 166687"/>
                <a:gd name="connsiteY3" fmla="*/ 203835 h 338137"/>
                <a:gd name="connsiteX4" fmla="*/ 140018 w 166687"/>
                <a:gd name="connsiteY4" fmla="*/ 338138 h 338137"/>
                <a:gd name="connsiteX5" fmla="*/ 166688 w 166687"/>
                <a:gd name="connsiteY5" fmla="*/ 311468 h 338137"/>
                <a:gd name="connsiteX6" fmla="*/ 38100 w 166687"/>
                <a:gd name="connsiteY6" fmla="*/ 182880 h 338137"/>
                <a:gd name="connsiteX7" fmla="*/ 38100 w 166687"/>
                <a:gd name="connsiteY7" fmla="*/ 0 h 33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687" h="338137">
                  <a:moveTo>
                    <a:pt x="38100" y="0"/>
                  </a:moveTo>
                  <a:lnTo>
                    <a:pt x="0" y="0"/>
                  </a:lnTo>
                  <a:lnTo>
                    <a:pt x="0" y="190500"/>
                  </a:lnTo>
                  <a:cubicBezTo>
                    <a:pt x="0" y="196215"/>
                    <a:pt x="1905" y="200977"/>
                    <a:pt x="5715" y="203835"/>
                  </a:cubicBezTo>
                  <a:lnTo>
                    <a:pt x="140018" y="338138"/>
                  </a:lnTo>
                  <a:lnTo>
                    <a:pt x="166688" y="311468"/>
                  </a:lnTo>
                  <a:lnTo>
                    <a:pt x="38100" y="18288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763A6102-B30C-A7E2-0978-0C598C469D20}"/>
                </a:ext>
              </a:extLst>
            </p:cNvPr>
            <p:cNvSpPr/>
            <p:nvPr/>
          </p:nvSpPr>
          <p:spPr>
            <a:xfrm>
              <a:off x="3034970" y="1488417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28D89DC7-7293-958C-A16F-6C3DC06A3700}"/>
                </a:ext>
              </a:extLst>
            </p:cNvPr>
            <p:cNvSpPr/>
            <p:nvPr/>
          </p:nvSpPr>
          <p:spPr>
            <a:xfrm>
              <a:off x="3034970" y="1983717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C9DE4CAF-BBA0-1FB3-7F7C-83D0C3CFC48A}"/>
                </a:ext>
              </a:extLst>
            </p:cNvPr>
            <p:cNvSpPr/>
            <p:nvPr/>
          </p:nvSpPr>
          <p:spPr>
            <a:xfrm>
              <a:off x="2787320" y="1736067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8784FBEC-B58E-0FDB-9B8A-F2961311CE4B}"/>
                </a:ext>
              </a:extLst>
            </p:cNvPr>
            <p:cNvSpPr/>
            <p:nvPr/>
          </p:nvSpPr>
          <p:spPr>
            <a:xfrm>
              <a:off x="3282620" y="1736067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CF117084-301C-CFB8-B74F-20C0C3E39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449" y="1197576"/>
            <a:ext cx="2519109" cy="251910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A3E529BD-938D-B05D-D2CA-E0562C2C892A}"/>
              </a:ext>
            </a:extLst>
          </p:cNvPr>
          <p:cNvSpPr/>
          <p:nvPr/>
        </p:nvSpPr>
        <p:spPr>
          <a:xfrm>
            <a:off x="8015563" y="3642695"/>
            <a:ext cx="200888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 virtual – B2S</a:t>
            </a:r>
            <a:endParaRPr lang="es-E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CC9C84E-A689-E074-F53D-410B5A20FDB5}"/>
              </a:ext>
            </a:extLst>
          </p:cNvPr>
          <p:cNvSpPr/>
          <p:nvPr/>
        </p:nvSpPr>
        <p:spPr>
          <a:xfrm>
            <a:off x="4471208" y="4208560"/>
            <a:ext cx="338665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Incremento de la demanda</a:t>
            </a:r>
            <a:r>
              <a:rPr lang="es-ES" sz="240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peticiones</a:t>
            </a:r>
            <a:endParaRPr lang="es-ES" sz="2400" b="0" cap="none" spc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A05D2D7-4B37-F3FE-86CB-6FF6089A9C58}"/>
              </a:ext>
            </a:extLst>
          </p:cNvPr>
          <p:cNvSpPr/>
          <p:nvPr/>
        </p:nvSpPr>
        <p:spPr>
          <a:xfrm>
            <a:off x="1506741" y="5531432"/>
            <a:ext cx="96400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 la </a:t>
            </a:r>
            <a:r>
              <a:rPr lang="es-ES" sz="200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capacidad de escalar los servicios de forma dinámica </a:t>
            </a:r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(sin interacción del usuario) para atender el incremento o decremento de la demanda de peticiones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398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Elasticidad</a:t>
            </a:r>
          </a:p>
        </p:txBody>
      </p:sp>
      <p:grpSp>
        <p:nvGrpSpPr>
          <p:cNvPr id="4" name="Gráfico 9" descr="Reloj con relleno sólido">
            <a:extLst>
              <a:ext uri="{FF2B5EF4-FFF2-40B4-BE49-F238E27FC236}">
                <a16:creationId xmlns:a16="http://schemas.microsoft.com/office/drawing/2014/main" id="{F602DC19-D751-2294-AA04-456FE71827FC}"/>
              </a:ext>
            </a:extLst>
          </p:cNvPr>
          <p:cNvGrpSpPr/>
          <p:nvPr/>
        </p:nvGrpSpPr>
        <p:grpSpPr>
          <a:xfrm>
            <a:off x="1247563" y="4634705"/>
            <a:ext cx="1185908" cy="1185908"/>
            <a:chOff x="2596820" y="1297917"/>
            <a:chExt cx="914400" cy="914400"/>
          </a:xfrm>
        </p:grpSpPr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2C181290-07BA-13B1-C5CC-0198094D1C1A}"/>
                </a:ext>
              </a:extLst>
            </p:cNvPr>
            <p:cNvSpPr/>
            <p:nvPr/>
          </p:nvSpPr>
          <p:spPr>
            <a:xfrm>
              <a:off x="2692070" y="1393167"/>
              <a:ext cx="723900" cy="723900"/>
            </a:xfrm>
            <a:custGeom>
              <a:avLst/>
              <a:gdLst>
                <a:gd name="connsiteX0" fmla="*/ 361950 w 723900"/>
                <a:gd name="connsiteY0" fmla="*/ 666750 h 723900"/>
                <a:gd name="connsiteX1" fmla="*/ 57150 w 723900"/>
                <a:gd name="connsiteY1" fmla="*/ 361950 h 723900"/>
                <a:gd name="connsiteX2" fmla="*/ 361950 w 723900"/>
                <a:gd name="connsiteY2" fmla="*/ 57150 h 723900"/>
                <a:gd name="connsiteX3" fmla="*/ 666750 w 723900"/>
                <a:gd name="connsiteY3" fmla="*/ 361950 h 723900"/>
                <a:gd name="connsiteX4" fmla="*/ 361950 w 723900"/>
                <a:gd name="connsiteY4" fmla="*/ 666750 h 723900"/>
                <a:gd name="connsiteX5" fmla="*/ 361950 w 723900"/>
                <a:gd name="connsiteY5" fmla="*/ 0 h 723900"/>
                <a:gd name="connsiteX6" fmla="*/ 0 w 723900"/>
                <a:gd name="connsiteY6" fmla="*/ 361950 h 723900"/>
                <a:gd name="connsiteX7" fmla="*/ 361950 w 723900"/>
                <a:gd name="connsiteY7" fmla="*/ 723900 h 723900"/>
                <a:gd name="connsiteX8" fmla="*/ 723900 w 723900"/>
                <a:gd name="connsiteY8" fmla="*/ 361950 h 723900"/>
                <a:gd name="connsiteX9" fmla="*/ 361950 w 723900"/>
                <a:gd name="connsiteY9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666750"/>
                  </a:move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529590" y="57150"/>
                    <a:pt x="666750" y="19431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lose/>
                  <a:moveTo>
                    <a:pt x="361950" y="0"/>
                  </a:move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161925"/>
                    <a:pt x="561975" y="0"/>
                    <a:pt x="361950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6" name="Forma libre: forma 5">
              <a:extLst>
                <a:ext uri="{FF2B5EF4-FFF2-40B4-BE49-F238E27FC236}">
                  <a16:creationId xmlns:a16="http://schemas.microsoft.com/office/drawing/2014/main" id="{933592A6-6A2E-9D5B-3B64-9B4504782753}"/>
                </a:ext>
              </a:extLst>
            </p:cNvPr>
            <p:cNvSpPr/>
            <p:nvPr/>
          </p:nvSpPr>
          <p:spPr>
            <a:xfrm>
              <a:off x="3034970" y="1564617"/>
              <a:ext cx="166687" cy="338137"/>
            </a:xfrm>
            <a:custGeom>
              <a:avLst/>
              <a:gdLst>
                <a:gd name="connsiteX0" fmla="*/ 38100 w 166687"/>
                <a:gd name="connsiteY0" fmla="*/ 0 h 338137"/>
                <a:gd name="connsiteX1" fmla="*/ 0 w 166687"/>
                <a:gd name="connsiteY1" fmla="*/ 0 h 338137"/>
                <a:gd name="connsiteX2" fmla="*/ 0 w 166687"/>
                <a:gd name="connsiteY2" fmla="*/ 190500 h 338137"/>
                <a:gd name="connsiteX3" fmla="*/ 5715 w 166687"/>
                <a:gd name="connsiteY3" fmla="*/ 203835 h 338137"/>
                <a:gd name="connsiteX4" fmla="*/ 140018 w 166687"/>
                <a:gd name="connsiteY4" fmla="*/ 338138 h 338137"/>
                <a:gd name="connsiteX5" fmla="*/ 166688 w 166687"/>
                <a:gd name="connsiteY5" fmla="*/ 311468 h 338137"/>
                <a:gd name="connsiteX6" fmla="*/ 38100 w 166687"/>
                <a:gd name="connsiteY6" fmla="*/ 182880 h 338137"/>
                <a:gd name="connsiteX7" fmla="*/ 38100 w 166687"/>
                <a:gd name="connsiteY7" fmla="*/ 0 h 33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687" h="338137">
                  <a:moveTo>
                    <a:pt x="38100" y="0"/>
                  </a:moveTo>
                  <a:lnTo>
                    <a:pt x="0" y="0"/>
                  </a:lnTo>
                  <a:lnTo>
                    <a:pt x="0" y="190500"/>
                  </a:lnTo>
                  <a:cubicBezTo>
                    <a:pt x="0" y="196215"/>
                    <a:pt x="1905" y="200977"/>
                    <a:pt x="5715" y="203835"/>
                  </a:cubicBezTo>
                  <a:lnTo>
                    <a:pt x="140018" y="338138"/>
                  </a:lnTo>
                  <a:lnTo>
                    <a:pt x="166688" y="311468"/>
                  </a:lnTo>
                  <a:lnTo>
                    <a:pt x="38100" y="18288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A06D8EC9-EA2C-375D-4641-9AD81C1A68BF}"/>
                </a:ext>
              </a:extLst>
            </p:cNvPr>
            <p:cNvSpPr/>
            <p:nvPr/>
          </p:nvSpPr>
          <p:spPr>
            <a:xfrm>
              <a:off x="3034970" y="1488417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2C24B4FF-21F5-ED7C-F049-F5443BA63528}"/>
                </a:ext>
              </a:extLst>
            </p:cNvPr>
            <p:cNvSpPr/>
            <p:nvPr/>
          </p:nvSpPr>
          <p:spPr>
            <a:xfrm>
              <a:off x="3034970" y="1983717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772D3881-7ABB-4B05-8718-330B217DD874}"/>
                </a:ext>
              </a:extLst>
            </p:cNvPr>
            <p:cNvSpPr/>
            <p:nvPr/>
          </p:nvSpPr>
          <p:spPr>
            <a:xfrm>
              <a:off x="2787320" y="1736067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F184984F-32B6-2644-C0E2-8CEF2841ED31}"/>
                </a:ext>
              </a:extLst>
            </p:cNvPr>
            <p:cNvSpPr/>
            <p:nvPr/>
          </p:nvSpPr>
          <p:spPr>
            <a:xfrm>
              <a:off x="3282620" y="1736067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</p:grpSp>
      <p:pic>
        <p:nvPicPr>
          <p:cNvPr id="11" name="Gráfico 10">
            <a:extLst>
              <a:ext uri="{FF2B5EF4-FFF2-40B4-BE49-F238E27FC236}">
                <a16:creationId xmlns:a16="http://schemas.microsoft.com/office/drawing/2014/main" id="{21B439FD-1146-687A-9097-4F37403BC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963" y="1773381"/>
            <a:ext cx="2519109" cy="2519109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F100298-1F09-B52A-1703-D1442835F47E}"/>
              </a:ext>
            </a:extLst>
          </p:cNvPr>
          <p:cNvSpPr/>
          <p:nvPr/>
        </p:nvSpPr>
        <p:spPr>
          <a:xfrm>
            <a:off x="748713" y="4218500"/>
            <a:ext cx="21836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 virtual – B1MS</a:t>
            </a:r>
            <a:endParaRPr lang="es-E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D34CE56D-4493-081A-A9E5-6CC1BDC2D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452" y="2998402"/>
            <a:ext cx="745146" cy="745146"/>
          </a:xfrm>
          <a:prstGeom prst="rect">
            <a:avLst/>
          </a:prstGeom>
        </p:spPr>
      </p:pic>
      <p:grpSp>
        <p:nvGrpSpPr>
          <p:cNvPr id="14" name="Gráfico 9" descr="Reloj con relleno sólido">
            <a:extLst>
              <a:ext uri="{FF2B5EF4-FFF2-40B4-BE49-F238E27FC236}">
                <a16:creationId xmlns:a16="http://schemas.microsoft.com/office/drawing/2014/main" id="{90E39CC3-ECD2-1045-BEF7-AD1EB64BD9EF}"/>
              </a:ext>
            </a:extLst>
          </p:cNvPr>
          <p:cNvGrpSpPr/>
          <p:nvPr/>
        </p:nvGrpSpPr>
        <p:grpSpPr>
          <a:xfrm>
            <a:off x="5568433" y="4734540"/>
            <a:ext cx="938844" cy="938844"/>
            <a:chOff x="2692070" y="1393167"/>
            <a:chExt cx="723900" cy="7239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D2FFB743-E747-9BC9-A863-DD87A697BB8D}"/>
                </a:ext>
              </a:extLst>
            </p:cNvPr>
            <p:cNvSpPr/>
            <p:nvPr/>
          </p:nvSpPr>
          <p:spPr>
            <a:xfrm>
              <a:off x="2692070" y="1393167"/>
              <a:ext cx="723900" cy="723900"/>
            </a:xfrm>
            <a:custGeom>
              <a:avLst/>
              <a:gdLst>
                <a:gd name="connsiteX0" fmla="*/ 361950 w 723900"/>
                <a:gd name="connsiteY0" fmla="*/ 666750 h 723900"/>
                <a:gd name="connsiteX1" fmla="*/ 57150 w 723900"/>
                <a:gd name="connsiteY1" fmla="*/ 361950 h 723900"/>
                <a:gd name="connsiteX2" fmla="*/ 361950 w 723900"/>
                <a:gd name="connsiteY2" fmla="*/ 57150 h 723900"/>
                <a:gd name="connsiteX3" fmla="*/ 666750 w 723900"/>
                <a:gd name="connsiteY3" fmla="*/ 361950 h 723900"/>
                <a:gd name="connsiteX4" fmla="*/ 361950 w 723900"/>
                <a:gd name="connsiteY4" fmla="*/ 666750 h 723900"/>
                <a:gd name="connsiteX5" fmla="*/ 361950 w 723900"/>
                <a:gd name="connsiteY5" fmla="*/ 0 h 723900"/>
                <a:gd name="connsiteX6" fmla="*/ 0 w 723900"/>
                <a:gd name="connsiteY6" fmla="*/ 361950 h 723900"/>
                <a:gd name="connsiteX7" fmla="*/ 361950 w 723900"/>
                <a:gd name="connsiteY7" fmla="*/ 723900 h 723900"/>
                <a:gd name="connsiteX8" fmla="*/ 723900 w 723900"/>
                <a:gd name="connsiteY8" fmla="*/ 361950 h 723900"/>
                <a:gd name="connsiteX9" fmla="*/ 361950 w 723900"/>
                <a:gd name="connsiteY9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666750"/>
                  </a:move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529590" y="57150"/>
                    <a:pt x="666750" y="19431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lose/>
                  <a:moveTo>
                    <a:pt x="361950" y="0"/>
                  </a:move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161925"/>
                    <a:pt x="561975" y="0"/>
                    <a:pt x="361950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EC419DC9-C50B-4ACD-A25E-A9D57864BF89}"/>
                </a:ext>
              </a:extLst>
            </p:cNvPr>
            <p:cNvSpPr/>
            <p:nvPr/>
          </p:nvSpPr>
          <p:spPr>
            <a:xfrm rot="2795647">
              <a:off x="3034970" y="1564617"/>
              <a:ext cx="166687" cy="338137"/>
            </a:xfrm>
            <a:custGeom>
              <a:avLst/>
              <a:gdLst>
                <a:gd name="connsiteX0" fmla="*/ 38100 w 166687"/>
                <a:gd name="connsiteY0" fmla="*/ 0 h 338137"/>
                <a:gd name="connsiteX1" fmla="*/ 0 w 166687"/>
                <a:gd name="connsiteY1" fmla="*/ 0 h 338137"/>
                <a:gd name="connsiteX2" fmla="*/ 0 w 166687"/>
                <a:gd name="connsiteY2" fmla="*/ 190500 h 338137"/>
                <a:gd name="connsiteX3" fmla="*/ 5715 w 166687"/>
                <a:gd name="connsiteY3" fmla="*/ 203835 h 338137"/>
                <a:gd name="connsiteX4" fmla="*/ 140018 w 166687"/>
                <a:gd name="connsiteY4" fmla="*/ 338138 h 338137"/>
                <a:gd name="connsiteX5" fmla="*/ 166688 w 166687"/>
                <a:gd name="connsiteY5" fmla="*/ 311468 h 338137"/>
                <a:gd name="connsiteX6" fmla="*/ 38100 w 166687"/>
                <a:gd name="connsiteY6" fmla="*/ 182880 h 338137"/>
                <a:gd name="connsiteX7" fmla="*/ 38100 w 166687"/>
                <a:gd name="connsiteY7" fmla="*/ 0 h 33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687" h="338137">
                  <a:moveTo>
                    <a:pt x="38100" y="0"/>
                  </a:moveTo>
                  <a:lnTo>
                    <a:pt x="0" y="0"/>
                  </a:lnTo>
                  <a:lnTo>
                    <a:pt x="0" y="190500"/>
                  </a:lnTo>
                  <a:cubicBezTo>
                    <a:pt x="0" y="196215"/>
                    <a:pt x="1905" y="200977"/>
                    <a:pt x="5715" y="203835"/>
                  </a:cubicBezTo>
                  <a:lnTo>
                    <a:pt x="140018" y="338138"/>
                  </a:lnTo>
                  <a:lnTo>
                    <a:pt x="166688" y="311468"/>
                  </a:lnTo>
                  <a:lnTo>
                    <a:pt x="38100" y="18288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EA4A06E2-9BDF-FDC2-4F21-3B0C3EA1A8FD}"/>
                </a:ext>
              </a:extLst>
            </p:cNvPr>
            <p:cNvSpPr/>
            <p:nvPr/>
          </p:nvSpPr>
          <p:spPr>
            <a:xfrm>
              <a:off x="3034970" y="1488417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DEE6243B-BC73-CD9E-FC11-D096F400308F}"/>
                </a:ext>
              </a:extLst>
            </p:cNvPr>
            <p:cNvSpPr/>
            <p:nvPr/>
          </p:nvSpPr>
          <p:spPr>
            <a:xfrm>
              <a:off x="3034970" y="1983717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3BE8478A-ECD2-F1AC-F944-3899542D764D}"/>
                </a:ext>
              </a:extLst>
            </p:cNvPr>
            <p:cNvSpPr/>
            <p:nvPr/>
          </p:nvSpPr>
          <p:spPr>
            <a:xfrm>
              <a:off x="2787320" y="1736067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1DFDAE31-8121-5375-98E9-4AA78619C2F2}"/>
                </a:ext>
              </a:extLst>
            </p:cNvPr>
            <p:cNvSpPr/>
            <p:nvPr/>
          </p:nvSpPr>
          <p:spPr>
            <a:xfrm>
              <a:off x="3282620" y="1736067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392509FD-F4F8-535B-52F2-68CABFFDE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8300" y="1749684"/>
            <a:ext cx="2519109" cy="251910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3E26E9AC-F63D-B0FC-6738-0DD53B7B44C1}"/>
              </a:ext>
            </a:extLst>
          </p:cNvPr>
          <p:cNvSpPr/>
          <p:nvPr/>
        </p:nvSpPr>
        <p:spPr>
          <a:xfrm>
            <a:off x="5033414" y="4194803"/>
            <a:ext cx="200888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 virtual – B2S</a:t>
            </a:r>
            <a:endParaRPr lang="es-E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3" name="Gráfico 9" descr="Reloj con relleno sólido">
            <a:extLst>
              <a:ext uri="{FF2B5EF4-FFF2-40B4-BE49-F238E27FC236}">
                <a16:creationId xmlns:a16="http://schemas.microsoft.com/office/drawing/2014/main" id="{9B44BCB1-61C7-6EFC-14FD-7C1443A89D96}"/>
              </a:ext>
            </a:extLst>
          </p:cNvPr>
          <p:cNvGrpSpPr/>
          <p:nvPr/>
        </p:nvGrpSpPr>
        <p:grpSpPr>
          <a:xfrm>
            <a:off x="9863537" y="4734540"/>
            <a:ext cx="938844" cy="938844"/>
            <a:chOff x="2692070" y="1393167"/>
            <a:chExt cx="723900" cy="723900"/>
          </a:xfrm>
        </p:grpSpPr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D9D3BC7C-86D3-8939-1A58-96873678FF5E}"/>
                </a:ext>
              </a:extLst>
            </p:cNvPr>
            <p:cNvSpPr/>
            <p:nvPr/>
          </p:nvSpPr>
          <p:spPr>
            <a:xfrm>
              <a:off x="2692070" y="1393167"/>
              <a:ext cx="723900" cy="723900"/>
            </a:xfrm>
            <a:custGeom>
              <a:avLst/>
              <a:gdLst>
                <a:gd name="connsiteX0" fmla="*/ 361950 w 723900"/>
                <a:gd name="connsiteY0" fmla="*/ 666750 h 723900"/>
                <a:gd name="connsiteX1" fmla="*/ 57150 w 723900"/>
                <a:gd name="connsiteY1" fmla="*/ 361950 h 723900"/>
                <a:gd name="connsiteX2" fmla="*/ 361950 w 723900"/>
                <a:gd name="connsiteY2" fmla="*/ 57150 h 723900"/>
                <a:gd name="connsiteX3" fmla="*/ 666750 w 723900"/>
                <a:gd name="connsiteY3" fmla="*/ 361950 h 723900"/>
                <a:gd name="connsiteX4" fmla="*/ 361950 w 723900"/>
                <a:gd name="connsiteY4" fmla="*/ 666750 h 723900"/>
                <a:gd name="connsiteX5" fmla="*/ 361950 w 723900"/>
                <a:gd name="connsiteY5" fmla="*/ 0 h 723900"/>
                <a:gd name="connsiteX6" fmla="*/ 0 w 723900"/>
                <a:gd name="connsiteY6" fmla="*/ 361950 h 723900"/>
                <a:gd name="connsiteX7" fmla="*/ 361950 w 723900"/>
                <a:gd name="connsiteY7" fmla="*/ 723900 h 723900"/>
                <a:gd name="connsiteX8" fmla="*/ 723900 w 723900"/>
                <a:gd name="connsiteY8" fmla="*/ 361950 h 723900"/>
                <a:gd name="connsiteX9" fmla="*/ 361950 w 723900"/>
                <a:gd name="connsiteY9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666750"/>
                  </a:move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529590" y="57150"/>
                    <a:pt x="666750" y="19431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lose/>
                  <a:moveTo>
                    <a:pt x="361950" y="0"/>
                  </a:move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161925"/>
                    <a:pt x="561975" y="0"/>
                    <a:pt x="361950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9B087E23-C3E2-4767-9102-7804D26BBC3D}"/>
                </a:ext>
              </a:extLst>
            </p:cNvPr>
            <p:cNvSpPr/>
            <p:nvPr/>
          </p:nvSpPr>
          <p:spPr>
            <a:xfrm rot="4656567">
              <a:off x="3034970" y="1564617"/>
              <a:ext cx="166687" cy="338137"/>
            </a:xfrm>
            <a:custGeom>
              <a:avLst/>
              <a:gdLst>
                <a:gd name="connsiteX0" fmla="*/ 38100 w 166687"/>
                <a:gd name="connsiteY0" fmla="*/ 0 h 338137"/>
                <a:gd name="connsiteX1" fmla="*/ 0 w 166687"/>
                <a:gd name="connsiteY1" fmla="*/ 0 h 338137"/>
                <a:gd name="connsiteX2" fmla="*/ 0 w 166687"/>
                <a:gd name="connsiteY2" fmla="*/ 190500 h 338137"/>
                <a:gd name="connsiteX3" fmla="*/ 5715 w 166687"/>
                <a:gd name="connsiteY3" fmla="*/ 203835 h 338137"/>
                <a:gd name="connsiteX4" fmla="*/ 140018 w 166687"/>
                <a:gd name="connsiteY4" fmla="*/ 338138 h 338137"/>
                <a:gd name="connsiteX5" fmla="*/ 166688 w 166687"/>
                <a:gd name="connsiteY5" fmla="*/ 311468 h 338137"/>
                <a:gd name="connsiteX6" fmla="*/ 38100 w 166687"/>
                <a:gd name="connsiteY6" fmla="*/ 182880 h 338137"/>
                <a:gd name="connsiteX7" fmla="*/ 38100 w 166687"/>
                <a:gd name="connsiteY7" fmla="*/ 0 h 33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687" h="338137">
                  <a:moveTo>
                    <a:pt x="38100" y="0"/>
                  </a:moveTo>
                  <a:lnTo>
                    <a:pt x="0" y="0"/>
                  </a:lnTo>
                  <a:lnTo>
                    <a:pt x="0" y="190500"/>
                  </a:lnTo>
                  <a:cubicBezTo>
                    <a:pt x="0" y="196215"/>
                    <a:pt x="1905" y="200977"/>
                    <a:pt x="5715" y="203835"/>
                  </a:cubicBezTo>
                  <a:lnTo>
                    <a:pt x="140018" y="338138"/>
                  </a:lnTo>
                  <a:lnTo>
                    <a:pt x="166688" y="311468"/>
                  </a:lnTo>
                  <a:lnTo>
                    <a:pt x="38100" y="18288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A6454286-E76E-CC4D-D364-C0A68BABC62C}"/>
                </a:ext>
              </a:extLst>
            </p:cNvPr>
            <p:cNvSpPr/>
            <p:nvPr/>
          </p:nvSpPr>
          <p:spPr>
            <a:xfrm>
              <a:off x="3034970" y="1488417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B9A1F12D-494F-F32E-0ED9-02590A3FF8A7}"/>
                </a:ext>
              </a:extLst>
            </p:cNvPr>
            <p:cNvSpPr/>
            <p:nvPr/>
          </p:nvSpPr>
          <p:spPr>
            <a:xfrm>
              <a:off x="3034970" y="1983717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D5270ACB-90F7-3D72-16CE-8D9A6CCF5309}"/>
                </a:ext>
              </a:extLst>
            </p:cNvPr>
            <p:cNvSpPr/>
            <p:nvPr/>
          </p:nvSpPr>
          <p:spPr>
            <a:xfrm>
              <a:off x="2787320" y="1736067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A390941C-D781-6C61-CAEA-81C896956AD3}"/>
                </a:ext>
              </a:extLst>
            </p:cNvPr>
            <p:cNvSpPr/>
            <p:nvPr/>
          </p:nvSpPr>
          <p:spPr>
            <a:xfrm>
              <a:off x="3282620" y="1736067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</p:grpSp>
      <p:pic>
        <p:nvPicPr>
          <p:cNvPr id="30" name="Gráfico 29">
            <a:extLst>
              <a:ext uri="{FF2B5EF4-FFF2-40B4-BE49-F238E27FC236}">
                <a16:creationId xmlns:a16="http://schemas.microsoft.com/office/drawing/2014/main" id="{0E4EDCD8-895B-1E47-48D2-FAF797D8C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3405" y="1751568"/>
            <a:ext cx="2519109" cy="2519109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1B8E6EFB-83FF-6DF6-FC12-F689BFFB5955}"/>
              </a:ext>
            </a:extLst>
          </p:cNvPr>
          <p:cNvSpPr/>
          <p:nvPr/>
        </p:nvSpPr>
        <p:spPr>
          <a:xfrm>
            <a:off x="9241155" y="4196687"/>
            <a:ext cx="21836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Máquina virtual – B1MS</a:t>
            </a:r>
            <a:endParaRPr lang="es-E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Gráfico 31">
            <a:extLst>
              <a:ext uri="{FF2B5EF4-FFF2-40B4-BE49-F238E27FC236}">
                <a16:creationId xmlns:a16="http://schemas.microsoft.com/office/drawing/2014/main" id="{5290F5BE-9572-56FC-C3E4-1F28892E9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2096" y="2998402"/>
            <a:ext cx="745146" cy="745146"/>
          </a:xfrm>
          <a:prstGeom prst="rect">
            <a:avLst/>
          </a:prstGeom>
        </p:spPr>
      </p:pic>
      <p:sp>
        <p:nvSpPr>
          <p:cNvPr id="33" name="Flecha: hacia arriba 32">
            <a:extLst>
              <a:ext uri="{FF2B5EF4-FFF2-40B4-BE49-F238E27FC236}">
                <a16:creationId xmlns:a16="http://schemas.microsoft.com/office/drawing/2014/main" id="{19B8C339-4597-270A-7E33-7D23107F36FF}"/>
              </a:ext>
            </a:extLst>
          </p:cNvPr>
          <p:cNvSpPr/>
          <p:nvPr/>
        </p:nvSpPr>
        <p:spPr>
          <a:xfrm>
            <a:off x="3567692" y="4268792"/>
            <a:ext cx="745146" cy="815312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Flecha: hacia arriba 33">
            <a:extLst>
              <a:ext uri="{FF2B5EF4-FFF2-40B4-BE49-F238E27FC236}">
                <a16:creationId xmlns:a16="http://schemas.microsoft.com/office/drawing/2014/main" id="{1582C43C-4F0F-764F-4C02-7BC7657C41C8}"/>
              </a:ext>
            </a:extLst>
          </p:cNvPr>
          <p:cNvSpPr/>
          <p:nvPr/>
        </p:nvSpPr>
        <p:spPr>
          <a:xfrm flipV="1">
            <a:off x="7812096" y="4284026"/>
            <a:ext cx="745146" cy="8153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8A19AB2-BB55-9662-9FFC-CFB9432BA236}"/>
              </a:ext>
            </a:extLst>
          </p:cNvPr>
          <p:cNvSpPr/>
          <p:nvPr/>
        </p:nvSpPr>
        <p:spPr>
          <a:xfrm>
            <a:off x="3226137" y="5174282"/>
            <a:ext cx="124429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b="0" cap="none" spc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Sube</a:t>
            </a:r>
            <a:r>
              <a:rPr lang="es-ES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demanda</a:t>
            </a:r>
            <a:endParaRPr lang="es-ES" b="0" cap="none" spc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C45C5749-420F-75BB-2B12-3AEA2949911E}"/>
              </a:ext>
            </a:extLst>
          </p:cNvPr>
          <p:cNvSpPr/>
          <p:nvPr/>
        </p:nvSpPr>
        <p:spPr>
          <a:xfrm>
            <a:off x="7562608" y="5189516"/>
            <a:ext cx="124429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b="0" cap="none" spc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Baja</a:t>
            </a:r>
            <a:r>
              <a:rPr lang="es-ES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demanda</a:t>
            </a:r>
            <a:endParaRPr lang="es-ES" b="0" cap="none" spc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202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Agilidad</a:t>
            </a:r>
          </a:p>
        </p:txBody>
      </p:sp>
      <p:pic>
        <p:nvPicPr>
          <p:cNvPr id="31" name="Gráfico 30">
            <a:extLst>
              <a:ext uri="{FF2B5EF4-FFF2-40B4-BE49-F238E27FC236}">
                <a16:creationId xmlns:a16="http://schemas.microsoft.com/office/drawing/2014/main" id="{5CB9C85A-F2D1-79BD-A8AB-1B6043EC6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7097" y="1920552"/>
            <a:ext cx="712555" cy="712555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EDCDEDC2-988C-2D74-ECB9-C8F22EBD2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3211" y="1920552"/>
            <a:ext cx="712555" cy="712555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0543BD0-8AD3-8A1C-75E4-309A95449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0220" y="3140938"/>
            <a:ext cx="705778" cy="705778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82C2BE0F-80B2-A88F-36C5-823CCAFA63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26904" y="4782313"/>
            <a:ext cx="688909" cy="688909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E7B71DBF-B967-13B8-3986-07D4315FF097}"/>
              </a:ext>
            </a:extLst>
          </p:cNvPr>
          <p:cNvSpPr/>
          <p:nvPr/>
        </p:nvSpPr>
        <p:spPr>
          <a:xfrm>
            <a:off x="3749299" y="2679273"/>
            <a:ext cx="46038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CDN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51EF3BB-9E11-C2D2-918C-DC445F3F15FE}"/>
              </a:ext>
            </a:extLst>
          </p:cNvPr>
          <p:cNvSpPr/>
          <p:nvPr/>
        </p:nvSpPr>
        <p:spPr>
          <a:xfrm>
            <a:off x="5142211" y="3952139"/>
            <a:ext cx="120180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Aplicación web</a:t>
            </a:r>
            <a:endParaRPr lang="es-ES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7B6C2F41-5CB4-9D30-E3E8-A512564DBDB0}"/>
              </a:ext>
            </a:extLst>
          </p:cNvPr>
          <p:cNvSpPr/>
          <p:nvPr/>
        </p:nvSpPr>
        <p:spPr>
          <a:xfrm>
            <a:off x="3985909" y="5603586"/>
            <a:ext cx="11708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Base de datos </a:t>
            </a:r>
          </a:p>
          <a:p>
            <a:pPr algn="ctr"/>
            <a:r>
              <a:rPr lang="es-ES" sz="1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56F30B1D-A7D8-ADD7-5708-D4C21F662B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8879" y="3846716"/>
            <a:ext cx="762285" cy="778333"/>
          </a:xfrm>
          <a:prstGeom prst="rect">
            <a:avLst/>
          </a:prstGeom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091D8C09-529B-1A44-635F-C51F85C1EA33}"/>
              </a:ext>
            </a:extLst>
          </p:cNvPr>
          <p:cNvSpPr/>
          <p:nvPr/>
        </p:nvSpPr>
        <p:spPr>
          <a:xfrm>
            <a:off x="1695505" y="4719126"/>
            <a:ext cx="6415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sz="1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pp</a:t>
            </a:r>
          </a:p>
          <a:p>
            <a:pPr algn="ctr"/>
            <a:r>
              <a:rPr lang="es-ES" sz="1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31B56BE4-3444-B1E2-0F80-565F27901D69}"/>
              </a:ext>
            </a:extLst>
          </p:cNvPr>
          <p:cNvCxnSpPr>
            <a:cxnSpLocks/>
          </p:cNvCxnSpPr>
          <p:nvPr/>
        </p:nvCxnSpPr>
        <p:spPr>
          <a:xfrm>
            <a:off x="2411164" y="2276829"/>
            <a:ext cx="9911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00A04CD3-F225-584E-BDC2-A885395CB5E1}"/>
              </a:ext>
            </a:extLst>
          </p:cNvPr>
          <p:cNvCxnSpPr>
            <a:cxnSpLocks/>
          </p:cNvCxnSpPr>
          <p:nvPr/>
        </p:nvCxnSpPr>
        <p:spPr>
          <a:xfrm>
            <a:off x="4677878" y="2276829"/>
            <a:ext cx="1065229" cy="660568"/>
          </a:xfrm>
          <a:prstGeom prst="bentConnector3">
            <a:avLst>
              <a:gd name="adj1" fmla="val 996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r 41">
            <a:extLst>
              <a:ext uri="{FF2B5EF4-FFF2-40B4-BE49-F238E27FC236}">
                <a16:creationId xmlns:a16="http://schemas.microsoft.com/office/drawing/2014/main" id="{CAF31475-0626-5653-9CD3-7E6D9DB2B670}"/>
              </a:ext>
            </a:extLst>
          </p:cNvPr>
          <p:cNvCxnSpPr>
            <a:cxnSpLocks/>
            <a:endCxn id="38" idx="3"/>
          </p:cNvCxnSpPr>
          <p:nvPr/>
        </p:nvCxnSpPr>
        <p:spPr>
          <a:xfrm rot="10800000" flipV="1">
            <a:off x="2411164" y="3493827"/>
            <a:ext cx="2799328" cy="7420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27F321A8-71A4-044B-14C6-93146AD91580}"/>
              </a:ext>
            </a:extLst>
          </p:cNvPr>
          <p:cNvSpPr/>
          <p:nvPr/>
        </p:nvSpPr>
        <p:spPr>
          <a:xfrm>
            <a:off x="8641147" y="1547037"/>
            <a:ext cx="2279377" cy="2340859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5" name="Gráfico 44">
            <a:extLst>
              <a:ext uri="{FF2B5EF4-FFF2-40B4-BE49-F238E27FC236}">
                <a16:creationId xmlns:a16="http://schemas.microsoft.com/office/drawing/2014/main" id="{6631B997-44C3-3CD4-E453-DB63D7E396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05064" y="2517285"/>
            <a:ext cx="476250" cy="476250"/>
          </a:xfrm>
          <a:prstGeom prst="rect">
            <a:avLst/>
          </a:prstGeom>
        </p:spPr>
      </p:pic>
      <p:pic>
        <p:nvPicPr>
          <p:cNvPr id="46" name="Gráfico 45">
            <a:extLst>
              <a:ext uri="{FF2B5EF4-FFF2-40B4-BE49-F238E27FC236}">
                <a16:creationId xmlns:a16="http://schemas.microsoft.com/office/drawing/2014/main" id="{C2328802-52D5-C97D-A701-855BA48298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57299" y="3427038"/>
            <a:ext cx="550984" cy="325452"/>
          </a:xfrm>
          <a:prstGeom prst="rect">
            <a:avLst/>
          </a:prstGeom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B94AAFDC-B989-88E1-ADC0-228CA144CC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05198" y="1621195"/>
            <a:ext cx="429320" cy="462276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3D6B2FF9-0DDA-17E7-4348-94524046939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3906" t="75191" r="19297" b="10977"/>
          <a:stretch/>
        </p:blipFill>
        <p:spPr>
          <a:xfrm>
            <a:off x="8905064" y="3365362"/>
            <a:ext cx="558804" cy="51800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232448D1-57E2-6AA8-49C0-8659A990A90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1245" t="37936" r="1432" b="47485"/>
          <a:stretch/>
        </p:blipFill>
        <p:spPr>
          <a:xfrm>
            <a:off x="10114913" y="2454426"/>
            <a:ext cx="610201" cy="553397"/>
          </a:xfrm>
          <a:prstGeom prst="rect">
            <a:avLst/>
          </a:prstGeom>
        </p:spPr>
      </p:pic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C714A3F5-6C77-F708-8C12-3D244F1ABAB4}"/>
              </a:ext>
            </a:extLst>
          </p:cNvPr>
          <p:cNvCxnSpPr>
            <a:cxnSpLocks/>
          </p:cNvCxnSpPr>
          <p:nvPr/>
        </p:nvCxnSpPr>
        <p:spPr>
          <a:xfrm flipV="1">
            <a:off x="9136196" y="3036399"/>
            <a:ext cx="0" cy="31413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D89370E6-1F6D-7CCF-92F1-7BD45B23C96C}"/>
              </a:ext>
            </a:extLst>
          </p:cNvPr>
          <p:cNvCxnSpPr>
            <a:cxnSpLocks/>
          </p:cNvCxnSpPr>
          <p:nvPr/>
        </p:nvCxnSpPr>
        <p:spPr>
          <a:xfrm flipV="1">
            <a:off x="9125544" y="2141065"/>
            <a:ext cx="0" cy="31413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F7F95CBA-27F0-D201-9909-FB0972812EE1}"/>
              </a:ext>
            </a:extLst>
          </p:cNvPr>
          <p:cNvCxnSpPr>
            <a:cxnSpLocks/>
          </p:cNvCxnSpPr>
          <p:nvPr/>
        </p:nvCxnSpPr>
        <p:spPr>
          <a:xfrm>
            <a:off x="9415929" y="2742998"/>
            <a:ext cx="664369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F84C14AE-20DF-6C31-8A1D-993C09159B14}"/>
              </a:ext>
            </a:extLst>
          </p:cNvPr>
          <p:cNvCxnSpPr>
            <a:cxnSpLocks/>
          </p:cNvCxnSpPr>
          <p:nvPr/>
        </p:nvCxnSpPr>
        <p:spPr>
          <a:xfrm flipV="1">
            <a:off x="10410174" y="3038780"/>
            <a:ext cx="0" cy="31413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547F4EF2-C344-53F2-5804-0C5949D3E80E}"/>
              </a:ext>
            </a:extLst>
          </p:cNvPr>
          <p:cNvCxnSpPr>
            <a:cxnSpLocks/>
          </p:cNvCxnSpPr>
          <p:nvPr/>
        </p:nvCxnSpPr>
        <p:spPr>
          <a:xfrm flipV="1">
            <a:off x="10399522" y="2143446"/>
            <a:ext cx="0" cy="31413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5" name="Gráfico 54">
            <a:extLst>
              <a:ext uri="{FF2B5EF4-FFF2-40B4-BE49-F238E27FC236}">
                <a16:creationId xmlns:a16="http://schemas.microsoft.com/office/drawing/2014/main" id="{CFD8E932-2482-A0E8-23CB-B3E6F4A830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79036" y="1621195"/>
            <a:ext cx="462276" cy="462276"/>
          </a:xfrm>
          <a:prstGeom prst="rect">
            <a:avLst/>
          </a:prstGeom>
        </p:spPr>
      </p:pic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45E37BDD-231C-8099-06E4-9AAE0A62B099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6328778" y="2717467"/>
            <a:ext cx="2312369" cy="79838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Rectángulo 56">
            <a:extLst>
              <a:ext uri="{FF2B5EF4-FFF2-40B4-BE49-F238E27FC236}">
                <a16:creationId xmlns:a16="http://schemas.microsoft.com/office/drawing/2014/main" id="{DCB4884E-1320-7363-7328-7C5E6A51A26B}"/>
              </a:ext>
            </a:extLst>
          </p:cNvPr>
          <p:cNvSpPr/>
          <p:nvPr/>
        </p:nvSpPr>
        <p:spPr>
          <a:xfrm>
            <a:off x="9463868" y="4051977"/>
            <a:ext cx="72808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ChatBot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395C073E-D022-B999-320B-CF31F87375CD}"/>
              </a:ext>
            </a:extLst>
          </p:cNvPr>
          <p:cNvSpPr/>
          <p:nvPr/>
        </p:nvSpPr>
        <p:spPr>
          <a:xfrm>
            <a:off x="6321768" y="4993802"/>
            <a:ext cx="508186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 usuario puede utilizar servicios ya diseñados con lo que reduce horas de desarrollo.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29EE0E1F-73D8-EF24-B114-D819CD2096A4}"/>
              </a:ext>
            </a:extLst>
          </p:cNvPr>
          <p:cNvSpPr/>
          <p:nvPr/>
        </p:nvSpPr>
        <p:spPr>
          <a:xfrm>
            <a:off x="2830665" y="1267676"/>
            <a:ext cx="530016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 despliegue de los </a:t>
            </a:r>
            <a:r>
              <a:rPr lang="es-ES" sz="200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proyectos</a:t>
            </a:r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es </a:t>
            </a:r>
            <a:r>
              <a:rPr lang="es-ES" sz="200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rápido y ágil.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40F7C2F8-0CD8-86E1-B3F5-3468551567B5}"/>
              </a:ext>
            </a:extLst>
          </p:cNvPr>
          <p:cNvSpPr/>
          <p:nvPr/>
        </p:nvSpPr>
        <p:spPr>
          <a:xfrm>
            <a:off x="1462924" y="2616227"/>
            <a:ext cx="93557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Navegador</a:t>
            </a:r>
            <a:endParaRPr lang="es-ES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5" name="Conector: angular 64">
            <a:extLst>
              <a:ext uri="{FF2B5EF4-FFF2-40B4-BE49-F238E27FC236}">
                <a16:creationId xmlns:a16="http://schemas.microsoft.com/office/drawing/2014/main" id="{66025C11-E492-E5B5-E7FF-5E07D7476637}"/>
              </a:ext>
            </a:extLst>
          </p:cNvPr>
          <p:cNvCxnSpPr>
            <a:cxnSpLocks/>
            <a:endCxn id="34" idx="3"/>
          </p:cNvCxnSpPr>
          <p:nvPr/>
        </p:nvCxnSpPr>
        <p:spPr>
          <a:xfrm rot="10800000" flipV="1">
            <a:off x="4915813" y="4368244"/>
            <a:ext cx="827296" cy="758523"/>
          </a:xfrm>
          <a:prstGeom prst="bentConnector3">
            <a:avLst>
              <a:gd name="adj1" fmla="val -7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80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9" grpId="0"/>
      <p:bldP spid="44" grpId="0" animBg="1"/>
      <p:bldP spid="57" grpId="0"/>
      <p:bldP spid="60" grpId="0"/>
      <p:bldP spid="61" grpId="0"/>
      <p:bldP spid="6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Distribución geográfica</a:t>
            </a:r>
          </a:p>
        </p:txBody>
      </p:sp>
      <p:pic>
        <p:nvPicPr>
          <p:cNvPr id="5" name="Imagen 4">
            <a:hlinkClick r:id="rId2"/>
            <a:extLst>
              <a:ext uri="{FF2B5EF4-FFF2-40B4-BE49-F238E27FC236}">
                <a16:creationId xmlns:a16="http://schemas.microsoft.com/office/drawing/2014/main" id="{87CCFD5C-9175-FAFF-1E97-AC501EE3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517" y="1035089"/>
            <a:ext cx="8968966" cy="478782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BD02FBA-8EA8-5DD8-774D-29579243BEEF}"/>
              </a:ext>
            </a:extLst>
          </p:cNvPr>
          <p:cNvSpPr txBox="1"/>
          <p:nvPr/>
        </p:nvSpPr>
        <p:spPr>
          <a:xfrm>
            <a:off x="3247931" y="5944529"/>
            <a:ext cx="609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/>
              <a:t>https://infrastructuremap.microsoft.com/</a:t>
            </a:r>
          </a:p>
        </p:txBody>
      </p:sp>
    </p:spTree>
    <p:extLst>
      <p:ext uri="{BB962C8B-B14F-4D97-AF65-F5344CB8AC3E}">
        <p14:creationId xmlns:p14="http://schemas.microsoft.com/office/powerpoint/2010/main" val="2844191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Recuperación ante desastres</a:t>
            </a:r>
          </a:p>
        </p:txBody>
      </p:sp>
      <p:grpSp>
        <p:nvGrpSpPr>
          <p:cNvPr id="4" name="Gráfico 7" descr="Manzana de una ciudad">
            <a:extLst>
              <a:ext uri="{FF2B5EF4-FFF2-40B4-BE49-F238E27FC236}">
                <a16:creationId xmlns:a16="http://schemas.microsoft.com/office/drawing/2014/main" id="{2276814F-6CA5-1705-B45F-F00581A61F03}"/>
              </a:ext>
            </a:extLst>
          </p:cNvPr>
          <p:cNvGrpSpPr/>
          <p:nvPr/>
        </p:nvGrpSpPr>
        <p:grpSpPr>
          <a:xfrm>
            <a:off x="1791611" y="2661849"/>
            <a:ext cx="1349704" cy="1657621"/>
            <a:chOff x="6809720" y="4511630"/>
            <a:chExt cx="783431" cy="979729"/>
          </a:xfrm>
        </p:grpSpPr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20C76913-C43E-529F-F106-F74ADDF2C17E}"/>
                </a:ext>
              </a:extLst>
            </p:cNvPr>
            <p:cNvSpPr/>
            <p:nvPr/>
          </p:nvSpPr>
          <p:spPr>
            <a:xfrm>
              <a:off x="6842125" y="5269387"/>
              <a:ext cx="724673" cy="124043"/>
            </a:xfrm>
            <a:custGeom>
              <a:avLst/>
              <a:gdLst>
                <a:gd name="connsiteX0" fmla="*/ 0 w 724673"/>
                <a:gd name="connsiteY0" fmla="*/ 0 h 124043"/>
                <a:gd name="connsiteX1" fmla="*/ 724674 w 724673"/>
                <a:gd name="connsiteY1" fmla="*/ 0 h 124043"/>
                <a:gd name="connsiteX2" fmla="*/ 724674 w 724673"/>
                <a:gd name="connsiteY2" fmla="*/ 124043 h 124043"/>
                <a:gd name="connsiteX3" fmla="*/ 0 w 724673"/>
                <a:gd name="connsiteY3" fmla="*/ 124043 h 12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4673" h="124043">
                  <a:moveTo>
                    <a:pt x="0" y="0"/>
                  </a:moveTo>
                  <a:lnTo>
                    <a:pt x="724674" y="0"/>
                  </a:lnTo>
                  <a:lnTo>
                    <a:pt x="724674" y="124043"/>
                  </a:lnTo>
                  <a:lnTo>
                    <a:pt x="0" y="124043"/>
                  </a:lnTo>
                  <a:close/>
                </a:path>
              </a:pathLst>
            </a:custGeom>
            <a:solidFill>
              <a:srgbClr val="737373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6" name="Forma libre: forma 5">
              <a:extLst>
                <a:ext uri="{FF2B5EF4-FFF2-40B4-BE49-F238E27FC236}">
                  <a16:creationId xmlns:a16="http://schemas.microsoft.com/office/drawing/2014/main" id="{F5D98B10-1B0E-B996-EC5A-FFCD9A72F2B7}"/>
                </a:ext>
              </a:extLst>
            </p:cNvPr>
            <p:cNvSpPr/>
            <p:nvPr/>
          </p:nvSpPr>
          <p:spPr>
            <a:xfrm>
              <a:off x="6809720" y="4511630"/>
              <a:ext cx="783431" cy="979729"/>
            </a:xfrm>
            <a:custGeom>
              <a:avLst/>
              <a:gdLst>
                <a:gd name="connsiteX0" fmla="*/ 783431 w 783431"/>
                <a:gd name="connsiteY0" fmla="*/ 0 h 979729"/>
                <a:gd name="connsiteX1" fmla="*/ 0 w 783431"/>
                <a:gd name="connsiteY1" fmla="*/ 0 h 979729"/>
                <a:gd name="connsiteX2" fmla="*/ 0 w 783431"/>
                <a:gd name="connsiteY2" fmla="*/ 979730 h 979729"/>
                <a:gd name="connsiteX3" fmla="*/ 53430 w 783431"/>
                <a:gd name="connsiteY3" fmla="*/ 979730 h 979729"/>
                <a:gd name="connsiteX4" fmla="*/ 53430 w 783431"/>
                <a:gd name="connsiteY4" fmla="*/ 783872 h 979729"/>
                <a:gd name="connsiteX5" fmla="*/ 339487 w 783431"/>
                <a:gd name="connsiteY5" fmla="*/ 783872 h 979729"/>
                <a:gd name="connsiteX6" fmla="*/ 339487 w 783431"/>
                <a:gd name="connsiteY6" fmla="*/ 979730 h 979729"/>
                <a:gd name="connsiteX7" fmla="*/ 392917 w 783431"/>
                <a:gd name="connsiteY7" fmla="*/ 979730 h 979729"/>
                <a:gd name="connsiteX8" fmla="*/ 392917 w 783431"/>
                <a:gd name="connsiteY8" fmla="*/ 783872 h 979729"/>
                <a:gd name="connsiteX9" fmla="*/ 436215 w 783431"/>
                <a:gd name="connsiteY9" fmla="*/ 783872 h 979729"/>
                <a:gd name="connsiteX10" fmla="*/ 436215 w 783431"/>
                <a:gd name="connsiteY10" fmla="*/ 979730 h 979729"/>
                <a:gd name="connsiteX11" fmla="*/ 489645 w 783431"/>
                <a:gd name="connsiteY11" fmla="*/ 979730 h 979729"/>
                <a:gd name="connsiteX12" fmla="*/ 489645 w 783431"/>
                <a:gd name="connsiteY12" fmla="*/ 783872 h 979729"/>
                <a:gd name="connsiteX13" fmla="*/ 730001 w 783431"/>
                <a:gd name="connsiteY13" fmla="*/ 783872 h 979729"/>
                <a:gd name="connsiteX14" fmla="*/ 730001 w 783431"/>
                <a:gd name="connsiteY14" fmla="*/ 979730 h 979729"/>
                <a:gd name="connsiteX15" fmla="*/ 783431 w 783431"/>
                <a:gd name="connsiteY15" fmla="*/ 979730 h 979729"/>
                <a:gd name="connsiteX16" fmla="*/ 783431 w 783431"/>
                <a:gd name="connsiteY16" fmla="*/ 196299 h 979729"/>
                <a:gd name="connsiteX17" fmla="*/ 775767 w 783431"/>
                <a:gd name="connsiteY17" fmla="*/ 169368 h 979729"/>
                <a:gd name="connsiteX18" fmla="*/ 783431 w 783431"/>
                <a:gd name="connsiteY18" fmla="*/ 144070 h 979729"/>
                <a:gd name="connsiteX19" fmla="*/ 783431 w 783431"/>
                <a:gd name="connsiteY19" fmla="*/ 0 h 97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3431" h="979729">
                  <a:moveTo>
                    <a:pt x="783431" y="0"/>
                  </a:moveTo>
                  <a:lnTo>
                    <a:pt x="0" y="0"/>
                  </a:lnTo>
                  <a:lnTo>
                    <a:pt x="0" y="979730"/>
                  </a:lnTo>
                  <a:lnTo>
                    <a:pt x="53430" y="979730"/>
                  </a:lnTo>
                  <a:lnTo>
                    <a:pt x="53430" y="783872"/>
                  </a:lnTo>
                  <a:lnTo>
                    <a:pt x="339487" y="783872"/>
                  </a:lnTo>
                  <a:lnTo>
                    <a:pt x="339487" y="979730"/>
                  </a:lnTo>
                  <a:lnTo>
                    <a:pt x="392917" y="979730"/>
                  </a:lnTo>
                  <a:lnTo>
                    <a:pt x="392917" y="783872"/>
                  </a:lnTo>
                  <a:lnTo>
                    <a:pt x="436215" y="783872"/>
                  </a:lnTo>
                  <a:lnTo>
                    <a:pt x="436215" y="979730"/>
                  </a:lnTo>
                  <a:lnTo>
                    <a:pt x="489645" y="979730"/>
                  </a:lnTo>
                  <a:lnTo>
                    <a:pt x="489645" y="783872"/>
                  </a:lnTo>
                  <a:lnTo>
                    <a:pt x="730001" y="783872"/>
                  </a:lnTo>
                  <a:lnTo>
                    <a:pt x="730001" y="979730"/>
                  </a:lnTo>
                  <a:lnTo>
                    <a:pt x="783431" y="979730"/>
                  </a:lnTo>
                  <a:lnTo>
                    <a:pt x="783431" y="196299"/>
                  </a:lnTo>
                  <a:cubicBezTo>
                    <a:pt x="783431" y="196299"/>
                    <a:pt x="775767" y="188546"/>
                    <a:pt x="775767" y="169368"/>
                  </a:cubicBezTo>
                  <a:cubicBezTo>
                    <a:pt x="775767" y="150190"/>
                    <a:pt x="783431" y="144070"/>
                    <a:pt x="783431" y="144070"/>
                  </a:cubicBezTo>
                  <a:lnTo>
                    <a:pt x="783431" y="0"/>
                  </a:lnTo>
                  <a:close/>
                </a:path>
              </a:pathLst>
            </a:custGeom>
            <a:solidFill>
              <a:srgbClr val="E6E6E6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7B326C07-A0A7-ECD6-3D07-4FD46D44290A}"/>
                </a:ext>
              </a:extLst>
            </p:cNvPr>
            <p:cNvSpPr/>
            <p:nvPr/>
          </p:nvSpPr>
          <p:spPr>
            <a:xfrm>
              <a:off x="6809720" y="4753628"/>
              <a:ext cx="293786" cy="97928"/>
            </a:xfrm>
            <a:custGeom>
              <a:avLst/>
              <a:gdLst>
                <a:gd name="connsiteX0" fmla="*/ 0 w 293786"/>
                <a:gd name="connsiteY0" fmla="*/ 0 h 97928"/>
                <a:gd name="connsiteX1" fmla="*/ 293787 w 293786"/>
                <a:gd name="connsiteY1" fmla="*/ 0 h 97928"/>
                <a:gd name="connsiteX2" fmla="*/ 293787 w 293786"/>
                <a:gd name="connsiteY2" fmla="*/ 97929 h 97928"/>
                <a:gd name="connsiteX3" fmla="*/ 0 w 293786"/>
                <a:gd name="connsiteY3" fmla="*/ 97929 h 9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786" h="97928">
                  <a:moveTo>
                    <a:pt x="0" y="0"/>
                  </a:moveTo>
                  <a:lnTo>
                    <a:pt x="293787" y="0"/>
                  </a:lnTo>
                  <a:lnTo>
                    <a:pt x="293787" y="97929"/>
                  </a:lnTo>
                  <a:lnTo>
                    <a:pt x="0" y="97929"/>
                  </a:lnTo>
                  <a:close/>
                </a:path>
              </a:pathLst>
            </a:custGeom>
            <a:solidFill>
              <a:srgbClr val="D2D2D2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4150B85B-25F3-96AA-86D6-4E421EC2A4EF}"/>
                </a:ext>
              </a:extLst>
            </p:cNvPr>
            <p:cNvSpPr/>
            <p:nvPr/>
          </p:nvSpPr>
          <p:spPr>
            <a:xfrm>
              <a:off x="6809720" y="4949486"/>
              <a:ext cx="293786" cy="97928"/>
            </a:xfrm>
            <a:custGeom>
              <a:avLst/>
              <a:gdLst>
                <a:gd name="connsiteX0" fmla="*/ 0 w 293786"/>
                <a:gd name="connsiteY0" fmla="*/ 0 h 97928"/>
                <a:gd name="connsiteX1" fmla="*/ 293787 w 293786"/>
                <a:gd name="connsiteY1" fmla="*/ 0 h 97928"/>
                <a:gd name="connsiteX2" fmla="*/ 293787 w 293786"/>
                <a:gd name="connsiteY2" fmla="*/ 97929 h 97928"/>
                <a:gd name="connsiteX3" fmla="*/ 0 w 293786"/>
                <a:gd name="connsiteY3" fmla="*/ 97929 h 9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786" h="97928">
                  <a:moveTo>
                    <a:pt x="0" y="0"/>
                  </a:moveTo>
                  <a:lnTo>
                    <a:pt x="293787" y="0"/>
                  </a:lnTo>
                  <a:lnTo>
                    <a:pt x="293787" y="97929"/>
                  </a:lnTo>
                  <a:lnTo>
                    <a:pt x="0" y="97929"/>
                  </a:lnTo>
                  <a:close/>
                </a:path>
              </a:pathLst>
            </a:custGeom>
            <a:solidFill>
              <a:srgbClr val="D2D2D2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30E5010D-AA5B-64EB-F57A-F3540C6D585A}"/>
                </a:ext>
              </a:extLst>
            </p:cNvPr>
            <p:cNvSpPr/>
            <p:nvPr/>
          </p:nvSpPr>
          <p:spPr>
            <a:xfrm>
              <a:off x="6809720" y="5145344"/>
              <a:ext cx="293786" cy="97928"/>
            </a:xfrm>
            <a:custGeom>
              <a:avLst/>
              <a:gdLst>
                <a:gd name="connsiteX0" fmla="*/ 0 w 293786"/>
                <a:gd name="connsiteY0" fmla="*/ 0 h 97928"/>
                <a:gd name="connsiteX1" fmla="*/ 293787 w 293786"/>
                <a:gd name="connsiteY1" fmla="*/ 0 h 97928"/>
                <a:gd name="connsiteX2" fmla="*/ 293787 w 293786"/>
                <a:gd name="connsiteY2" fmla="*/ 97929 h 97928"/>
                <a:gd name="connsiteX3" fmla="*/ 0 w 293786"/>
                <a:gd name="connsiteY3" fmla="*/ 97929 h 9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786" h="97928">
                  <a:moveTo>
                    <a:pt x="0" y="0"/>
                  </a:moveTo>
                  <a:lnTo>
                    <a:pt x="293787" y="0"/>
                  </a:lnTo>
                  <a:lnTo>
                    <a:pt x="293787" y="97929"/>
                  </a:lnTo>
                  <a:lnTo>
                    <a:pt x="0" y="97929"/>
                  </a:lnTo>
                  <a:close/>
                </a:path>
              </a:pathLst>
            </a:custGeom>
            <a:solidFill>
              <a:srgbClr val="D2D2D2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205211B1-C9BC-F5B8-0CB7-2F709641F799}"/>
                </a:ext>
              </a:extLst>
            </p:cNvPr>
            <p:cNvSpPr/>
            <p:nvPr/>
          </p:nvSpPr>
          <p:spPr>
            <a:xfrm>
              <a:off x="6940386" y="5047415"/>
              <a:ext cx="359072" cy="52228"/>
            </a:xfrm>
            <a:custGeom>
              <a:avLst/>
              <a:gdLst>
                <a:gd name="connsiteX0" fmla="*/ 0 w 359072"/>
                <a:gd name="connsiteY0" fmla="*/ 0 h 52228"/>
                <a:gd name="connsiteX1" fmla="*/ 359073 w 359072"/>
                <a:gd name="connsiteY1" fmla="*/ 0 h 52228"/>
                <a:gd name="connsiteX2" fmla="*/ 359073 w 359072"/>
                <a:gd name="connsiteY2" fmla="*/ 52229 h 52228"/>
                <a:gd name="connsiteX3" fmla="*/ 0 w 359072"/>
                <a:gd name="connsiteY3" fmla="*/ 52229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72" h="52228">
                  <a:moveTo>
                    <a:pt x="0" y="0"/>
                  </a:moveTo>
                  <a:lnTo>
                    <a:pt x="359073" y="0"/>
                  </a:lnTo>
                  <a:lnTo>
                    <a:pt x="359073" y="52229"/>
                  </a:lnTo>
                  <a:lnTo>
                    <a:pt x="0" y="52229"/>
                  </a:lnTo>
                  <a:close/>
                </a:path>
              </a:pathLst>
            </a:custGeom>
            <a:solidFill>
              <a:srgbClr val="737373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0BFD48F7-5D98-3436-B31E-CC1DF4A276A7}"/>
                </a:ext>
              </a:extLst>
            </p:cNvPr>
            <p:cNvSpPr/>
            <p:nvPr/>
          </p:nvSpPr>
          <p:spPr>
            <a:xfrm>
              <a:off x="6940386" y="4851557"/>
              <a:ext cx="359072" cy="52228"/>
            </a:xfrm>
            <a:custGeom>
              <a:avLst/>
              <a:gdLst>
                <a:gd name="connsiteX0" fmla="*/ 0 w 359072"/>
                <a:gd name="connsiteY0" fmla="*/ 0 h 52228"/>
                <a:gd name="connsiteX1" fmla="*/ 359073 w 359072"/>
                <a:gd name="connsiteY1" fmla="*/ 0 h 52228"/>
                <a:gd name="connsiteX2" fmla="*/ 359073 w 359072"/>
                <a:gd name="connsiteY2" fmla="*/ 52229 h 52228"/>
                <a:gd name="connsiteX3" fmla="*/ 0 w 359072"/>
                <a:gd name="connsiteY3" fmla="*/ 52229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72" h="52228">
                  <a:moveTo>
                    <a:pt x="0" y="0"/>
                  </a:moveTo>
                  <a:lnTo>
                    <a:pt x="359073" y="0"/>
                  </a:lnTo>
                  <a:lnTo>
                    <a:pt x="359073" y="52229"/>
                  </a:lnTo>
                  <a:lnTo>
                    <a:pt x="0" y="52229"/>
                  </a:lnTo>
                  <a:close/>
                </a:path>
              </a:pathLst>
            </a:custGeom>
            <a:solidFill>
              <a:srgbClr val="737373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D325E8F4-33B0-7D89-1189-38DB53588F74}"/>
                </a:ext>
              </a:extLst>
            </p:cNvPr>
            <p:cNvSpPr/>
            <p:nvPr/>
          </p:nvSpPr>
          <p:spPr>
            <a:xfrm>
              <a:off x="7038221" y="4655699"/>
              <a:ext cx="554930" cy="52228"/>
            </a:xfrm>
            <a:custGeom>
              <a:avLst/>
              <a:gdLst>
                <a:gd name="connsiteX0" fmla="*/ 0 w 554930"/>
                <a:gd name="connsiteY0" fmla="*/ 0 h 52228"/>
                <a:gd name="connsiteX1" fmla="*/ 554930 w 554930"/>
                <a:gd name="connsiteY1" fmla="*/ 0 h 52228"/>
                <a:gd name="connsiteX2" fmla="*/ 554930 w 554930"/>
                <a:gd name="connsiteY2" fmla="*/ 52229 h 52228"/>
                <a:gd name="connsiteX3" fmla="*/ 0 w 554930"/>
                <a:gd name="connsiteY3" fmla="*/ 52229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4930" h="52228">
                  <a:moveTo>
                    <a:pt x="0" y="0"/>
                  </a:moveTo>
                  <a:lnTo>
                    <a:pt x="554930" y="0"/>
                  </a:lnTo>
                  <a:lnTo>
                    <a:pt x="554930" y="52229"/>
                  </a:lnTo>
                  <a:lnTo>
                    <a:pt x="0" y="52229"/>
                  </a:lnTo>
                  <a:close/>
                </a:path>
              </a:pathLst>
            </a:custGeom>
            <a:solidFill>
              <a:srgbClr val="737373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76D5C50-3D3D-1FBA-DFFD-6F4FA94DCBBB}"/>
              </a:ext>
            </a:extLst>
          </p:cNvPr>
          <p:cNvSpPr/>
          <p:nvPr/>
        </p:nvSpPr>
        <p:spPr>
          <a:xfrm>
            <a:off x="1899032" y="4481041"/>
            <a:ext cx="113486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Contoso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Gráfico 21" descr="Pino con copos de nieve">
            <a:extLst>
              <a:ext uri="{FF2B5EF4-FFF2-40B4-BE49-F238E27FC236}">
                <a16:creationId xmlns:a16="http://schemas.microsoft.com/office/drawing/2014/main" id="{A27B81D0-DB9F-A16F-C606-3305EE98E093}"/>
              </a:ext>
            </a:extLst>
          </p:cNvPr>
          <p:cNvGrpSpPr/>
          <p:nvPr/>
        </p:nvGrpSpPr>
        <p:grpSpPr>
          <a:xfrm>
            <a:off x="1097235" y="3428611"/>
            <a:ext cx="1092884" cy="1092884"/>
            <a:chOff x="700722" y="3503846"/>
            <a:chExt cx="1092884" cy="109288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DDA1A4C4-43F1-F8E1-54B0-A17D2AC93B7B}"/>
                </a:ext>
              </a:extLst>
            </p:cNvPr>
            <p:cNvSpPr/>
            <p:nvPr/>
          </p:nvSpPr>
          <p:spPr>
            <a:xfrm>
              <a:off x="960722" y="3641877"/>
              <a:ext cx="572884" cy="816837"/>
            </a:xfrm>
            <a:custGeom>
              <a:avLst/>
              <a:gdLst>
                <a:gd name="connsiteX0" fmla="*/ 545887 w 572884"/>
                <a:gd name="connsiteY0" fmla="*/ 731690 h 816837"/>
                <a:gd name="connsiteX1" fmla="*/ 524678 w 572884"/>
                <a:gd name="connsiteY1" fmla="*/ 722727 h 816837"/>
                <a:gd name="connsiteX2" fmla="*/ 373521 w 572884"/>
                <a:gd name="connsiteY2" fmla="*/ 603311 h 816837"/>
                <a:gd name="connsiteX3" fmla="*/ 373555 w 572884"/>
                <a:gd name="connsiteY3" fmla="*/ 603281 h 816837"/>
                <a:gd name="connsiteX4" fmla="*/ 474485 w 572884"/>
                <a:gd name="connsiteY4" fmla="*/ 661946 h 816837"/>
                <a:gd name="connsiteX5" fmla="*/ 495325 w 572884"/>
                <a:gd name="connsiteY5" fmla="*/ 671003 h 816837"/>
                <a:gd name="connsiteX6" fmla="*/ 512160 w 572884"/>
                <a:gd name="connsiteY6" fmla="*/ 674521 h 816837"/>
                <a:gd name="connsiteX7" fmla="*/ 550967 w 572884"/>
                <a:gd name="connsiteY7" fmla="*/ 649080 h 816837"/>
                <a:gd name="connsiteX8" fmla="*/ 529038 w 572884"/>
                <a:gd name="connsiteY8" fmla="*/ 593441 h 816837"/>
                <a:gd name="connsiteX9" fmla="*/ 505662 w 572884"/>
                <a:gd name="connsiteY9" fmla="*/ 583327 h 816837"/>
                <a:gd name="connsiteX10" fmla="*/ 360054 w 572884"/>
                <a:gd name="connsiteY10" fmla="*/ 460917 h 816837"/>
                <a:gd name="connsiteX11" fmla="*/ 360088 w 572884"/>
                <a:gd name="connsiteY11" fmla="*/ 460887 h 816837"/>
                <a:gd name="connsiteX12" fmla="*/ 456268 w 572884"/>
                <a:gd name="connsiteY12" fmla="*/ 518471 h 816837"/>
                <a:gd name="connsiteX13" fmla="*/ 479547 w 572884"/>
                <a:gd name="connsiteY13" fmla="*/ 528765 h 816837"/>
                <a:gd name="connsiteX14" fmla="*/ 495801 w 572884"/>
                <a:gd name="connsiteY14" fmla="*/ 532212 h 816837"/>
                <a:gd name="connsiteX15" fmla="*/ 533166 w 572884"/>
                <a:gd name="connsiteY15" fmla="*/ 506957 h 816837"/>
                <a:gd name="connsiteX16" fmla="*/ 511206 w 572884"/>
                <a:gd name="connsiteY16" fmla="*/ 454754 h 816837"/>
                <a:gd name="connsiteX17" fmla="*/ 486680 w 572884"/>
                <a:gd name="connsiteY17" fmla="*/ 443943 h 816837"/>
                <a:gd name="connsiteX18" fmla="*/ 347319 w 572884"/>
                <a:gd name="connsiteY18" fmla="*/ 318264 h 816837"/>
                <a:gd name="connsiteX19" fmla="*/ 347356 w 572884"/>
                <a:gd name="connsiteY19" fmla="*/ 318236 h 816837"/>
                <a:gd name="connsiteX20" fmla="*/ 438056 w 572884"/>
                <a:gd name="connsiteY20" fmla="*/ 374994 h 816837"/>
                <a:gd name="connsiteX21" fmla="*/ 463821 w 572884"/>
                <a:gd name="connsiteY21" fmla="*/ 386551 h 816837"/>
                <a:gd name="connsiteX22" fmla="*/ 479435 w 572884"/>
                <a:gd name="connsiteY22" fmla="*/ 389907 h 816837"/>
                <a:gd name="connsiteX23" fmla="*/ 515134 w 572884"/>
                <a:gd name="connsiteY23" fmla="*/ 365363 h 816837"/>
                <a:gd name="connsiteX24" fmla="*/ 494203 w 572884"/>
                <a:gd name="connsiteY24" fmla="*/ 316433 h 816837"/>
                <a:gd name="connsiteX25" fmla="*/ 467732 w 572884"/>
                <a:gd name="connsiteY25" fmla="*/ 304580 h 816837"/>
                <a:gd name="connsiteX26" fmla="*/ 336955 w 572884"/>
                <a:gd name="connsiteY26" fmla="*/ 177616 h 816837"/>
                <a:gd name="connsiteX27" fmla="*/ 336991 w 572884"/>
                <a:gd name="connsiteY27" fmla="*/ 177591 h 816837"/>
                <a:gd name="connsiteX28" fmla="*/ 419841 w 572884"/>
                <a:gd name="connsiteY28" fmla="*/ 231509 h 816837"/>
                <a:gd name="connsiteX29" fmla="*/ 448151 w 572884"/>
                <a:gd name="connsiteY29" fmla="*/ 244355 h 816837"/>
                <a:gd name="connsiteX30" fmla="*/ 463072 w 572884"/>
                <a:gd name="connsiteY30" fmla="*/ 247595 h 816837"/>
                <a:gd name="connsiteX31" fmla="*/ 496835 w 572884"/>
                <a:gd name="connsiteY31" fmla="*/ 224442 h 816837"/>
                <a:gd name="connsiteX32" fmla="*/ 477202 w 572884"/>
                <a:gd name="connsiteY32" fmla="*/ 178113 h 816837"/>
                <a:gd name="connsiteX33" fmla="*/ 448850 w 572884"/>
                <a:gd name="connsiteY33" fmla="*/ 165255 h 816837"/>
                <a:gd name="connsiteX34" fmla="*/ 324091 w 572884"/>
                <a:gd name="connsiteY34" fmla="*/ 26493 h 816837"/>
                <a:gd name="connsiteX35" fmla="*/ 324002 w 572884"/>
                <a:gd name="connsiteY35" fmla="*/ 26172 h 816837"/>
                <a:gd name="connsiteX36" fmla="*/ 289613 w 572884"/>
                <a:gd name="connsiteY36" fmla="*/ 2 h 816837"/>
                <a:gd name="connsiteX37" fmla="*/ 289239 w 572884"/>
                <a:gd name="connsiteY37" fmla="*/ 0 h 816837"/>
                <a:gd name="connsiteX38" fmla="*/ 254697 w 572884"/>
                <a:gd name="connsiteY38" fmla="*/ 25466 h 816837"/>
                <a:gd name="connsiteX39" fmla="*/ 128943 w 572884"/>
                <a:gd name="connsiteY39" fmla="*/ 164843 h 816837"/>
                <a:gd name="connsiteX40" fmla="*/ 99376 w 572884"/>
                <a:gd name="connsiteY40" fmla="*/ 178190 h 816837"/>
                <a:gd name="connsiteX41" fmla="*/ 81304 w 572884"/>
                <a:gd name="connsiteY41" fmla="*/ 226033 h 816837"/>
                <a:gd name="connsiteX42" fmla="*/ 129150 w 572884"/>
                <a:gd name="connsiteY42" fmla="*/ 244102 h 816837"/>
                <a:gd name="connsiteX43" fmla="*/ 157663 w 572884"/>
                <a:gd name="connsiteY43" fmla="*/ 231222 h 816837"/>
                <a:gd name="connsiteX44" fmla="*/ 241546 w 572884"/>
                <a:gd name="connsiteY44" fmla="*/ 177011 h 816837"/>
                <a:gd name="connsiteX45" fmla="*/ 241583 w 572884"/>
                <a:gd name="connsiteY45" fmla="*/ 177038 h 816837"/>
                <a:gd name="connsiteX46" fmla="*/ 109339 w 572884"/>
                <a:gd name="connsiteY46" fmla="*/ 303776 h 816837"/>
                <a:gd name="connsiteX47" fmla="*/ 81263 w 572884"/>
                <a:gd name="connsiteY47" fmla="*/ 316210 h 816837"/>
                <a:gd name="connsiteX48" fmla="*/ 61847 w 572884"/>
                <a:gd name="connsiteY48" fmla="*/ 366628 h 816837"/>
                <a:gd name="connsiteX49" fmla="*/ 112267 w 572884"/>
                <a:gd name="connsiteY49" fmla="*/ 386048 h 816837"/>
                <a:gd name="connsiteX50" fmla="*/ 138462 w 572884"/>
                <a:gd name="connsiteY50" fmla="*/ 374422 h 816837"/>
                <a:gd name="connsiteX51" fmla="*/ 230913 w 572884"/>
                <a:gd name="connsiteY51" fmla="*/ 317403 h 816837"/>
                <a:gd name="connsiteX52" fmla="*/ 230948 w 572884"/>
                <a:gd name="connsiteY52" fmla="*/ 317430 h 816837"/>
                <a:gd name="connsiteX53" fmla="*/ 89663 w 572884"/>
                <a:gd name="connsiteY53" fmla="*/ 442752 h 816837"/>
                <a:gd name="connsiteX54" fmla="*/ 63213 w 572884"/>
                <a:gd name="connsiteY54" fmla="*/ 454207 h 816837"/>
                <a:gd name="connsiteX55" fmla="*/ 42354 w 572884"/>
                <a:gd name="connsiteY55" fmla="*/ 507164 h 816837"/>
                <a:gd name="connsiteX56" fmla="*/ 95314 w 572884"/>
                <a:gd name="connsiteY56" fmla="*/ 528025 h 816837"/>
                <a:gd name="connsiteX57" fmla="*/ 119271 w 572884"/>
                <a:gd name="connsiteY57" fmla="*/ 517606 h 816837"/>
                <a:gd name="connsiteX58" fmla="*/ 219272 w 572884"/>
                <a:gd name="connsiteY58" fmla="*/ 457984 h 816837"/>
                <a:gd name="connsiteX59" fmla="*/ 219306 w 572884"/>
                <a:gd name="connsiteY59" fmla="*/ 458014 h 816837"/>
                <a:gd name="connsiteX60" fmla="*/ 69925 w 572884"/>
                <a:gd name="connsiteY60" fmla="*/ 581760 h 816837"/>
                <a:gd name="connsiteX61" fmla="*/ 45244 w 572884"/>
                <a:gd name="connsiteY61" fmla="*/ 592179 h 816837"/>
                <a:gd name="connsiteX62" fmla="*/ 22837 w 572884"/>
                <a:gd name="connsiteY62" fmla="*/ 647627 h 816837"/>
                <a:gd name="connsiteX63" fmla="*/ 78288 w 572884"/>
                <a:gd name="connsiteY63" fmla="*/ 670031 h 816837"/>
                <a:gd name="connsiteX64" fmla="*/ 100054 w 572884"/>
                <a:gd name="connsiteY64" fmla="*/ 660794 h 816837"/>
                <a:gd name="connsiteX65" fmla="*/ 205222 w 572884"/>
                <a:gd name="connsiteY65" fmla="*/ 600909 h 816837"/>
                <a:gd name="connsiteX66" fmla="*/ 205256 w 572884"/>
                <a:gd name="connsiteY66" fmla="*/ 600938 h 816837"/>
                <a:gd name="connsiteX67" fmla="*/ 50148 w 572884"/>
                <a:gd name="connsiteY67" fmla="*/ 720791 h 816837"/>
                <a:gd name="connsiteX68" fmla="*/ 28381 w 572884"/>
                <a:gd name="connsiteY68" fmla="*/ 729691 h 816837"/>
                <a:gd name="connsiteX69" fmla="*/ 2690 w 572884"/>
                <a:gd name="connsiteY69" fmla="*/ 786464 h 816837"/>
                <a:gd name="connsiteX70" fmla="*/ 61143 w 572884"/>
                <a:gd name="connsiteY70" fmla="*/ 812081 h 816837"/>
                <a:gd name="connsiteX71" fmla="*/ 80801 w 572884"/>
                <a:gd name="connsiteY71" fmla="*/ 803987 h 816837"/>
                <a:gd name="connsiteX72" fmla="*/ 248994 w 572884"/>
                <a:gd name="connsiteY72" fmla="*/ 689109 h 816837"/>
                <a:gd name="connsiteX73" fmla="*/ 248994 w 572884"/>
                <a:gd name="connsiteY73" fmla="*/ 816835 h 816837"/>
                <a:gd name="connsiteX74" fmla="*/ 328597 w 572884"/>
                <a:gd name="connsiteY74" fmla="*/ 816835 h 816837"/>
                <a:gd name="connsiteX75" fmla="*/ 328597 w 572884"/>
                <a:gd name="connsiteY75" fmla="*/ 690288 h 816837"/>
                <a:gd name="connsiteX76" fmla="*/ 492750 w 572884"/>
                <a:gd name="connsiteY76" fmla="*/ 805446 h 816837"/>
                <a:gd name="connsiteX77" fmla="*/ 511202 w 572884"/>
                <a:gd name="connsiteY77" fmla="*/ 813292 h 816837"/>
                <a:gd name="connsiteX78" fmla="*/ 528524 w 572884"/>
                <a:gd name="connsiteY78" fmla="*/ 816837 h 816837"/>
                <a:gd name="connsiteX79" fmla="*/ 569341 w 572884"/>
                <a:gd name="connsiteY79" fmla="*/ 789836 h 816837"/>
                <a:gd name="connsiteX80" fmla="*/ 545887 w 572884"/>
                <a:gd name="connsiteY80" fmla="*/ 731690 h 816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72884" h="816837">
                  <a:moveTo>
                    <a:pt x="545887" y="731690"/>
                  </a:moveTo>
                  <a:cubicBezTo>
                    <a:pt x="545887" y="731690"/>
                    <a:pt x="525305" y="722961"/>
                    <a:pt x="524678" y="722727"/>
                  </a:cubicBezTo>
                  <a:cubicBezTo>
                    <a:pt x="462646" y="699601"/>
                    <a:pt x="409903" y="657220"/>
                    <a:pt x="373521" y="603311"/>
                  </a:cubicBezTo>
                  <a:cubicBezTo>
                    <a:pt x="373507" y="603288"/>
                    <a:pt x="373535" y="603263"/>
                    <a:pt x="373555" y="603281"/>
                  </a:cubicBezTo>
                  <a:cubicBezTo>
                    <a:pt x="403717" y="627787"/>
                    <a:pt x="437717" y="647736"/>
                    <a:pt x="474485" y="661946"/>
                  </a:cubicBezTo>
                  <a:lnTo>
                    <a:pt x="495325" y="671003"/>
                  </a:lnTo>
                  <a:cubicBezTo>
                    <a:pt x="500817" y="673390"/>
                    <a:pt x="506532" y="674521"/>
                    <a:pt x="512160" y="674521"/>
                  </a:cubicBezTo>
                  <a:cubicBezTo>
                    <a:pt x="528488" y="674521"/>
                    <a:pt x="544043" y="665009"/>
                    <a:pt x="550967" y="649080"/>
                  </a:cubicBezTo>
                  <a:cubicBezTo>
                    <a:pt x="560272" y="627659"/>
                    <a:pt x="550459" y="602751"/>
                    <a:pt x="529038" y="593441"/>
                  </a:cubicBezTo>
                  <a:cubicBezTo>
                    <a:pt x="529038" y="593441"/>
                    <a:pt x="506238" y="583545"/>
                    <a:pt x="505662" y="583327"/>
                  </a:cubicBezTo>
                  <a:cubicBezTo>
                    <a:pt x="444597" y="559907"/>
                    <a:pt x="393330" y="516101"/>
                    <a:pt x="360054" y="460917"/>
                  </a:cubicBezTo>
                  <a:cubicBezTo>
                    <a:pt x="360040" y="460894"/>
                    <a:pt x="360067" y="460871"/>
                    <a:pt x="360088" y="460887"/>
                  </a:cubicBezTo>
                  <a:cubicBezTo>
                    <a:pt x="388418" y="484785"/>
                    <a:pt x="420763" y="504305"/>
                    <a:pt x="456268" y="518471"/>
                  </a:cubicBezTo>
                  <a:lnTo>
                    <a:pt x="479547" y="528765"/>
                  </a:lnTo>
                  <a:cubicBezTo>
                    <a:pt x="484840" y="531103"/>
                    <a:pt x="490366" y="532214"/>
                    <a:pt x="495801" y="532212"/>
                  </a:cubicBezTo>
                  <a:cubicBezTo>
                    <a:pt x="511678" y="532212"/>
                    <a:pt x="526805" y="522761"/>
                    <a:pt x="533166" y="506957"/>
                  </a:cubicBezTo>
                  <a:cubicBezTo>
                    <a:pt x="541331" y="486682"/>
                    <a:pt x="531195" y="463592"/>
                    <a:pt x="511206" y="454754"/>
                  </a:cubicBezTo>
                  <a:cubicBezTo>
                    <a:pt x="511206" y="454754"/>
                    <a:pt x="487163" y="444134"/>
                    <a:pt x="486680" y="443943"/>
                  </a:cubicBezTo>
                  <a:cubicBezTo>
                    <a:pt x="425738" y="419786"/>
                    <a:pt x="376832" y="375196"/>
                    <a:pt x="347319" y="318264"/>
                  </a:cubicBezTo>
                  <a:cubicBezTo>
                    <a:pt x="347308" y="318241"/>
                    <a:pt x="347335" y="318218"/>
                    <a:pt x="347356" y="318236"/>
                  </a:cubicBezTo>
                  <a:cubicBezTo>
                    <a:pt x="373872" y="341758"/>
                    <a:pt x="404386" y="361041"/>
                    <a:pt x="438056" y="374994"/>
                  </a:cubicBezTo>
                  <a:lnTo>
                    <a:pt x="463821" y="386551"/>
                  </a:lnTo>
                  <a:cubicBezTo>
                    <a:pt x="468898" y="388828"/>
                    <a:pt x="474208" y="389907"/>
                    <a:pt x="479435" y="389907"/>
                  </a:cubicBezTo>
                  <a:cubicBezTo>
                    <a:pt x="494688" y="389907"/>
                    <a:pt x="509219" y="380724"/>
                    <a:pt x="515134" y="365363"/>
                  </a:cubicBezTo>
                  <a:cubicBezTo>
                    <a:pt x="522481" y="346283"/>
                    <a:pt x="512859" y="324803"/>
                    <a:pt x="494203" y="316433"/>
                  </a:cubicBezTo>
                  <a:cubicBezTo>
                    <a:pt x="494203" y="316433"/>
                    <a:pt x="468092" y="304730"/>
                    <a:pt x="467732" y="304580"/>
                  </a:cubicBezTo>
                  <a:cubicBezTo>
                    <a:pt x="408908" y="280327"/>
                    <a:pt x="362517" y="234909"/>
                    <a:pt x="336955" y="177616"/>
                  </a:cubicBezTo>
                  <a:cubicBezTo>
                    <a:pt x="336946" y="177594"/>
                    <a:pt x="336973" y="177573"/>
                    <a:pt x="336991" y="177591"/>
                  </a:cubicBezTo>
                  <a:cubicBezTo>
                    <a:pt x="361115" y="199825"/>
                    <a:pt x="389024" y="218146"/>
                    <a:pt x="419841" y="231509"/>
                  </a:cubicBezTo>
                  <a:lnTo>
                    <a:pt x="448151" y="244355"/>
                  </a:lnTo>
                  <a:cubicBezTo>
                    <a:pt x="452999" y="246552"/>
                    <a:pt x="458076" y="247595"/>
                    <a:pt x="463072" y="247595"/>
                  </a:cubicBezTo>
                  <a:cubicBezTo>
                    <a:pt x="477473" y="247595"/>
                    <a:pt x="491209" y="238945"/>
                    <a:pt x="496835" y="224442"/>
                  </a:cubicBezTo>
                  <a:cubicBezTo>
                    <a:pt x="503822" y="206423"/>
                    <a:pt x="494799" y="186098"/>
                    <a:pt x="477202" y="178113"/>
                  </a:cubicBezTo>
                  <a:cubicBezTo>
                    <a:pt x="477202" y="178113"/>
                    <a:pt x="449046" y="165342"/>
                    <a:pt x="448850" y="165255"/>
                  </a:cubicBezTo>
                  <a:cubicBezTo>
                    <a:pt x="388960" y="139363"/>
                    <a:pt x="343508" y="88799"/>
                    <a:pt x="324091" y="26493"/>
                  </a:cubicBezTo>
                  <a:lnTo>
                    <a:pt x="324002" y="26172"/>
                  </a:lnTo>
                  <a:cubicBezTo>
                    <a:pt x="319580" y="10808"/>
                    <a:pt x="305601" y="166"/>
                    <a:pt x="289613" y="2"/>
                  </a:cubicBezTo>
                  <a:cubicBezTo>
                    <a:pt x="289490" y="0"/>
                    <a:pt x="289367" y="0"/>
                    <a:pt x="289239" y="0"/>
                  </a:cubicBezTo>
                  <a:cubicBezTo>
                    <a:pt x="273408" y="0"/>
                    <a:pt x="259394" y="10312"/>
                    <a:pt x="254697" y="25466"/>
                  </a:cubicBezTo>
                  <a:cubicBezTo>
                    <a:pt x="235246" y="88282"/>
                    <a:pt x="189409" y="139083"/>
                    <a:pt x="128943" y="164843"/>
                  </a:cubicBezTo>
                  <a:cubicBezTo>
                    <a:pt x="128706" y="164944"/>
                    <a:pt x="99376" y="178190"/>
                    <a:pt x="99376" y="178190"/>
                  </a:cubicBezTo>
                  <a:cubicBezTo>
                    <a:pt x="81175" y="186410"/>
                    <a:pt x="73083" y="207832"/>
                    <a:pt x="81304" y="226033"/>
                  </a:cubicBezTo>
                  <a:cubicBezTo>
                    <a:pt x="89531" y="244235"/>
                    <a:pt x="110942" y="252331"/>
                    <a:pt x="129150" y="244102"/>
                  </a:cubicBezTo>
                  <a:lnTo>
                    <a:pt x="157663" y="231222"/>
                  </a:lnTo>
                  <a:cubicBezTo>
                    <a:pt x="188897" y="217866"/>
                    <a:pt x="217152" y="199440"/>
                    <a:pt x="241546" y="177011"/>
                  </a:cubicBezTo>
                  <a:cubicBezTo>
                    <a:pt x="241564" y="176995"/>
                    <a:pt x="241592" y="177015"/>
                    <a:pt x="241583" y="177038"/>
                  </a:cubicBezTo>
                  <a:cubicBezTo>
                    <a:pt x="215686" y="234578"/>
                    <a:pt x="168799" y="279908"/>
                    <a:pt x="109339" y="303776"/>
                  </a:cubicBezTo>
                  <a:cubicBezTo>
                    <a:pt x="108916" y="303947"/>
                    <a:pt x="81263" y="316210"/>
                    <a:pt x="81263" y="316210"/>
                  </a:cubicBezTo>
                  <a:cubicBezTo>
                    <a:pt x="61981" y="324771"/>
                    <a:pt x="53286" y="347344"/>
                    <a:pt x="61847" y="366628"/>
                  </a:cubicBezTo>
                  <a:cubicBezTo>
                    <a:pt x="70405" y="385918"/>
                    <a:pt x="92980" y="394611"/>
                    <a:pt x="112267" y="386048"/>
                  </a:cubicBezTo>
                  <a:lnTo>
                    <a:pt x="138462" y="374422"/>
                  </a:lnTo>
                  <a:cubicBezTo>
                    <a:pt x="172817" y="360545"/>
                    <a:pt x="203931" y="341171"/>
                    <a:pt x="230913" y="317403"/>
                  </a:cubicBezTo>
                  <a:cubicBezTo>
                    <a:pt x="230932" y="317387"/>
                    <a:pt x="230961" y="317408"/>
                    <a:pt x="230948" y="317430"/>
                  </a:cubicBezTo>
                  <a:cubicBezTo>
                    <a:pt x="200732" y="374299"/>
                    <a:pt x="150445" y="419524"/>
                    <a:pt x="89663" y="442752"/>
                  </a:cubicBezTo>
                  <a:cubicBezTo>
                    <a:pt x="89096" y="442969"/>
                    <a:pt x="63213" y="454207"/>
                    <a:pt x="63213" y="454207"/>
                  </a:cubicBezTo>
                  <a:cubicBezTo>
                    <a:pt x="42830" y="463071"/>
                    <a:pt x="33493" y="486782"/>
                    <a:pt x="42354" y="507164"/>
                  </a:cubicBezTo>
                  <a:cubicBezTo>
                    <a:pt x="51221" y="527547"/>
                    <a:pt x="74920" y="536884"/>
                    <a:pt x="95314" y="528025"/>
                  </a:cubicBezTo>
                  <a:lnTo>
                    <a:pt x="119271" y="517606"/>
                  </a:lnTo>
                  <a:cubicBezTo>
                    <a:pt x="155985" y="503458"/>
                    <a:pt x="189732" y="483125"/>
                    <a:pt x="219272" y="457984"/>
                  </a:cubicBezTo>
                  <a:cubicBezTo>
                    <a:pt x="219292" y="457968"/>
                    <a:pt x="219320" y="457991"/>
                    <a:pt x="219306" y="458014"/>
                  </a:cubicBezTo>
                  <a:cubicBezTo>
                    <a:pt x="185342" y="514462"/>
                    <a:pt x="132727" y="558742"/>
                    <a:pt x="69925" y="581760"/>
                  </a:cubicBezTo>
                  <a:cubicBezTo>
                    <a:pt x="69260" y="582004"/>
                    <a:pt x="45244" y="592179"/>
                    <a:pt x="45244" y="592179"/>
                  </a:cubicBezTo>
                  <a:cubicBezTo>
                    <a:pt x="23748" y="601303"/>
                    <a:pt x="13712" y="626127"/>
                    <a:pt x="22837" y="647627"/>
                  </a:cubicBezTo>
                  <a:cubicBezTo>
                    <a:pt x="31965" y="669132"/>
                    <a:pt x="56803" y="679155"/>
                    <a:pt x="78288" y="670031"/>
                  </a:cubicBezTo>
                  <a:lnTo>
                    <a:pt x="100054" y="660794"/>
                  </a:lnTo>
                  <a:cubicBezTo>
                    <a:pt x="138471" y="646584"/>
                    <a:pt x="173910" y="626198"/>
                    <a:pt x="205222" y="600909"/>
                  </a:cubicBezTo>
                  <a:cubicBezTo>
                    <a:pt x="205242" y="600893"/>
                    <a:pt x="205269" y="600918"/>
                    <a:pt x="205256" y="600938"/>
                  </a:cubicBezTo>
                  <a:cubicBezTo>
                    <a:pt x="167993" y="655719"/>
                    <a:pt x="113875" y="698248"/>
                    <a:pt x="50148" y="720791"/>
                  </a:cubicBezTo>
                  <a:cubicBezTo>
                    <a:pt x="49445" y="721039"/>
                    <a:pt x="28381" y="729691"/>
                    <a:pt x="28381" y="729691"/>
                  </a:cubicBezTo>
                  <a:cubicBezTo>
                    <a:pt x="6153" y="738844"/>
                    <a:pt x="-5666" y="763924"/>
                    <a:pt x="2690" y="786464"/>
                  </a:cubicBezTo>
                  <a:cubicBezTo>
                    <a:pt x="11460" y="810128"/>
                    <a:pt x="38017" y="821607"/>
                    <a:pt x="61143" y="812081"/>
                  </a:cubicBezTo>
                  <a:lnTo>
                    <a:pt x="80801" y="803987"/>
                  </a:lnTo>
                  <a:cubicBezTo>
                    <a:pt x="146481" y="780540"/>
                    <a:pt x="204170" y="740527"/>
                    <a:pt x="248994" y="689109"/>
                  </a:cubicBezTo>
                  <a:lnTo>
                    <a:pt x="248994" y="816835"/>
                  </a:lnTo>
                  <a:lnTo>
                    <a:pt x="328597" y="816835"/>
                  </a:lnTo>
                  <a:lnTo>
                    <a:pt x="328597" y="690288"/>
                  </a:lnTo>
                  <a:cubicBezTo>
                    <a:pt x="372380" y="741280"/>
                    <a:pt x="428689" y="781373"/>
                    <a:pt x="492750" y="805446"/>
                  </a:cubicBezTo>
                  <a:lnTo>
                    <a:pt x="511202" y="813292"/>
                  </a:lnTo>
                  <a:cubicBezTo>
                    <a:pt x="516862" y="815697"/>
                    <a:pt x="522738" y="816837"/>
                    <a:pt x="528524" y="816837"/>
                  </a:cubicBezTo>
                  <a:cubicBezTo>
                    <a:pt x="545769" y="816835"/>
                    <a:pt x="562171" y="806710"/>
                    <a:pt x="569341" y="789836"/>
                  </a:cubicBezTo>
                  <a:cubicBezTo>
                    <a:pt x="578917" y="767296"/>
                    <a:pt x="568417" y="741269"/>
                    <a:pt x="545887" y="731690"/>
                  </a:cubicBezTo>
                  <a:close/>
                </a:path>
              </a:pathLst>
            </a:custGeom>
            <a:solidFill>
              <a:srgbClr val="00B050"/>
            </a:solidFill>
            <a:ln w="22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endParaRPr>
            </a:p>
          </p:txBody>
        </p:sp>
        <p:grpSp>
          <p:nvGrpSpPr>
            <p:cNvPr id="16" name="Gráfico 21" descr="Pino con copos de nieve">
              <a:extLst>
                <a:ext uri="{FF2B5EF4-FFF2-40B4-BE49-F238E27FC236}">
                  <a16:creationId xmlns:a16="http://schemas.microsoft.com/office/drawing/2014/main" id="{3D7FFE65-2714-0052-888C-1DDA614734ED}"/>
                </a:ext>
              </a:extLst>
            </p:cNvPr>
            <p:cNvGrpSpPr/>
            <p:nvPr/>
          </p:nvGrpSpPr>
          <p:grpSpPr>
            <a:xfrm>
              <a:off x="1108060" y="3728583"/>
              <a:ext cx="320843" cy="606994"/>
              <a:chOff x="1108060" y="3728583"/>
              <a:chExt cx="320843" cy="606994"/>
            </a:xfrm>
            <a:solidFill>
              <a:srgbClr val="FFFFFF"/>
            </a:solidFill>
          </p:grpSpPr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8315A278-C797-4B0E-D6DB-C5C0440B7C2E}"/>
                  </a:ext>
                </a:extLst>
              </p:cNvPr>
              <p:cNvSpPr/>
              <p:nvPr/>
            </p:nvSpPr>
            <p:spPr>
              <a:xfrm>
                <a:off x="1229461" y="3728583"/>
                <a:ext cx="34685" cy="34685"/>
              </a:xfrm>
              <a:custGeom>
                <a:avLst/>
                <a:gdLst>
                  <a:gd name="connsiteX0" fmla="*/ 34685 w 34685"/>
                  <a:gd name="connsiteY0" fmla="*/ 17343 h 34685"/>
                  <a:gd name="connsiteX1" fmla="*/ 17343 w 34685"/>
                  <a:gd name="connsiteY1" fmla="*/ 34685 h 34685"/>
                  <a:gd name="connsiteX2" fmla="*/ 0 w 34685"/>
                  <a:gd name="connsiteY2" fmla="*/ 17343 h 34685"/>
                  <a:gd name="connsiteX3" fmla="*/ 17343 w 34685"/>
                  <a:gd name="connsiteY3" fmla="*/ 0 h 34685"/>
                  <a:gd name="connsiteX4" fmla="*/ 34685 w 34685"/>
                  <a:gd name="connsiteY4" fmla="*/ 17343 h 34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85" h="34685">
                    <a:moveTo>
                      <a:pt x="34685" y="17343"/>
                    </a:moveTo>
                    <a:cubicBezTo>
                      <a:pt x="34685" y="26921"/>
                      <a:pt x="26921" y="34685"/>
                      <a:pt x="17343" y="34685"/>
                    </a:cubicBezTo>
                    <a:cubicBezTo>
                      <a:pt x="7765" y="34685"/>
                      <a:pt x="0" y="26921"/>
                      <a:pt x="0" y="17343"/>
                    </a:cubicBezTo>
                    <a:cubicBezTo>
                      <a:pt x="0" y="7765"/>
                      <a:pt x="7765" y="0"/>
                      <a:pt x="17343" y="0"/>
                    </a:cubicBezTo>
                    <a:cubicBezTo>
                      <a:pt x="26921" y="0"/>
                      <a:pt x="34685" y="7765"/>
                      <a:pt x="34685" y="17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18" name="Forma libre: forma 17">
                <a:extLst>
                  <a:ext uri="{FF2B5EF4-FFF2-40B4-BE49-F238E27FC236}">
                    <a16:creationId xmlns:a16="http://schemas.microsoft.com/office/drawing/2014/main" id="{D8E818BD-1605-4D49-DA03-F9E803447FF9}"/>
                  </a:ext>
                </a:extLst>
              </p:cNvPr>
              <p:cNvSpPr/>
              <p:nvPr/>
            </p:nvSpPr>
            <p:spPr>
              <a:xfrm>
                <a:off x="1307502" y="4032082"/>
                <a:ext cx="34685" cy="34685"/>
              </a:xfrm>
              <a:custGeom>
                <a:avLst/>
                <a:gdLst>
                  <a:gd name="connsiteX0" fmla="*/ 34685 w 34685"/>
                  <a:gd name="connsiteY0" fmla="*/ 17343 h 34685"/>
                  <a:gd name="connsiteX1" fmla="*/ 17343 w 34685"/>
                  <a:gd name="connsiteY1" fmla="*/ 34685 h 34685"/>
                  <a:gd name="connsiteX2" fmla="*/ 0 w 34685"/>
                  <a:gd name="connsiteY2" fmla="*/ 17343 h 34685"/>
                  <a:gd name="connsiteX3" fmla="*/ 17343 w 34685"/>
                  <a:gd name="connsiteY3" fmla="*/ 0 h 34685"/>
                  <a:gd name="connsiteX4" fmla="*/ 34685 w 34685"/>
                  <a:gd name="connsiteY4" fmla="*/ 17343 h 34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85" h="34685">
                    <a:moveTo>
                      <a:pt x="34685" y="17343"/>
                    </a:moveTo>
                    <a:cubicBezTo>
                      <a:pt x="34685" y="26921"/>
                      <a:pt x="26921" y="34685"/>
                      <a:pt x="17343" y="34685"/>
                    </a:cubicBezTo>
                    <a:cubicBezTo>
                      <a:pt x="7765" y="34685"/>
                      <a:pt x="0" y="26921"/>
                      <a:pt x="0" y="17343"/>
                    </a:cubicBezTo>
                    <a:cubicBezTo>
                      <a:pt x="0" y="7765"/>
                      <a:pt x="7765" y="0"/>
                      <a:pt x="17343" y="0"/>
                    </a:cubicBezTo>
                    <a:cubicBezTo>
                      <a:pt x="26921" y="0"/>
                      <a:pt x="34685" y="7765"/>
                      <a:pt x="34685" y="17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19" name="Forma libre: forma 18">
                <a:extLst>
                  <a:ext uri="{FF2B5EF4-FFF2-40B4-BE49-F238E27FC236}">
                    <a16:creationId xmlns:a16="http://schemas.microsoft.com/office/drawing/2014/main" id="{C2C31BE2-DA57-32CD-955E-9309A4153C67}"/>
                  </a:ext>
                </a:extLst>
              </p:cNvPr>
              <p:cNvSpPr/>
              <p:nvPr/>
            </p:nvSpPr>
            <p:spPr>
              <a:xfrm>
                <a:off x="1316175" y="4300893"/>
                <a:ext cx="34685" cy="34685"/>
              </a:xfrm>
              <a:custGeom>
                <a:avLst/>
                <a:gdLst>
                  <a:gd name="connsiteX0" fmla="*/ 34685 w 34685"/>
                  <a:gd name="connsiteY0" fmla="*/ 17343 h 34685"/>
                  <a:gd name="connsiteX1" fmla="*/ 17343 w 34685"/>
                  <a:gd name="connsiteY1" fmla="*/ 34685 h 34685"/>
                  <a:gd name="connsiteX2" fmla="*/ 0 w 34685"/>
                  <a:gd name="connsiteY2" fmla="*/ 17343 h 34685"/>
                  <a:gd name="connsiteX3" fmla="*/ 17343 w 34685"/>
                  <a:gd name="connsiteY3" fmla="*/ 0 h 34685"/>
                  <a:gd name="connsiteX4" fmla="*/ 34685 w 34685"/>
                  <a:gd name="connsiteY4" fmla="*/ 17343 h 34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85" h="34685">
                    <a:moveTo>
                      <a:pt x="34685" y="17343"/>
                    </a:moveTo>
                    <a:cubicBezTo>
                      <a:pt x="34685" y="26921"/>
                      <a:pt x="26921" y="34685"/>
                      <a:pt x="17343" y="34685"/>
                    </a:cubicBezTo>
                    <a:cubicBezTo>
                      <a:pt x="7765" y="34685"/>
                      <a:pt x="0" y="26921"/>
                      <a:pt x="0" y="17343"/>
                    </a:cubicBezTo>
                    <a:cubicBezTo>
                      <a:pt x="0" y="7765"/>
                      <a:pt x="7765" y="0"/>
                      <a:pt x="17343" y="0"/>
                    </a:cubicBezTo>
                    <a:cubicBezTo>
                      <a:pt x="26921" y="0"/>
                      <a:pt x="34685" y="7765"/>
                      <a:pt x="34685" y="17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20" name="Forma libre: forma 19">
                <a:extLst>
                  <a:ext uri="{FF2B5EF4-FFF2-40B4-BE49-F238E27FC236}">
                    <a16:creationId xmlns:a16="http://schemas.microsoft.com/office/drawing/2014/main" id="{0A9F0384-1462-16C2-34C3-BDEE293F2812}"/>
                  </a:ext>
                </a:extLst>
              </p:cNvPr>
              <p:cNvSpPr/>
              <p:nvPr/>
            </p:nvSpPr>
            <p:spPr>
              <a:xfrm>
                <a:off x="1203446" y="4014737"/>
                <a:ext cx="17344" cy="17344"/>
              </a:xfrm>
              <a:custGeom>
                <a:avLst/>
                <a:gdLst>
                  <a:gd name="connsiteX0" fmla="*/ 17345 w 17344"/>
                  <a:gd name="connsiteY0" fmla="*/ 8673 h 17344"/>
                  <a:gd name="connsiteX1" fmla="*/ 8672 w 17344"/>
                  <a:gd name="connsiteY1" fmla="*/ 17345 h 17344"/>
                  <a:gd name="connsiteX2" fmla="*/ 0 w 17344"/>
                  <a:gd name="connsiteY2" fmla="*/ 8673 h 17344"/>
                  <a:gd name="connsiteX3" fmla="*/ 8672 w 17344"/>
                  <a:gd name="connsiteY3" fmla="*/ 0 h 17344"/>
                  <a:gd name="connsiteX4" fmla="*/ 17345 w 17344"/>
                  <a:gd name="connsiteY4" fmla="*/ 8673 h 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4" h="17344">
                    <a:moveTo>
                      <a:pt x="17345" y="8673"/>
                    </a:moveTo>
                    <a:cubicBezTo>
                      <a:pt x="17345" y="13462"/>
                      <a:pt x="13462" y="17345"/>
                      <a:pt x="8672" y="17345"/>
                    </a:cubicBezTo>
                    <a:cubicBezTo>
                      <a:pt x="3883" y="17345"/>
                      <a:pt x="0" y="13462"/>
                      <a:pt x="0" y="8673"/>
                    </a:cubicBezTo>
                    <a:cubicBezTo>
                      <a:pt x="0" y="3883"/>
                      <a:pt x="3883" y="0"/>
                      <a:pt x="8672" y="0"/>
                    </a:cubicBezTo>
                    <a:cubicBezTo>
                      <a:pt x="13462" y="0"/>
                      <a:pt x="17345" y="3883"/>
                      <a:pt x="17345" y="86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21" name="Forma libre: forma 20">
                <a:extLst>
                  <a:ext uri="{FF2B5EF4-FFF2-40B4-BE49-F238E27FC236}">
                    <a16:creationId xmlns:a16="http://schemas.microsoft.com/office/drawing/2014/main" id="{5D9CAF58-3814-40FC-FFA1-4AD0261A483C}"/>
                  </a:ext>
                </a:extLst>
              </p:cNvPr>
              <p:cNvSpPr/>
              <p:nvPr/>
            </p:nvSpPr>
            <p:spPr>
              <a:xfrm>
                <a:off x="1108060" y="4231522"/>
                <a:ext cx="17344" cy="17344"/>
              </a:xfrm>
              <a:custGeom>
                <a:avLst/>
                <a:gdLst>
                  <a:gd name="connsiteX0" fmla="*/ 17345 w 17344"/>
                  <a:gd name="connsiteY0" fmla="*/ 8672 h 17344"/>
                  <a:gd name="connsiteX1" fmla="*/ 8672 w 17344"/>
                  <a:gd name="connsiteY1" fmla="*/ 17345 h 17344"/>
                  <a:gd name="connsiteX2" fmla="*/ 0 w 17344"/>
                  <a:gd name="connsiteY2" fmla="*/ 8672 h 17344"/>
                  <a:gd name="connsiteX3" fmla="*/ 8672 w 17344"/>
                  <a:gd name="connsiteY3" fmla="*/ 0 h 17344"/>
                  <a:gd name="connsiteX4" fmla="*/ 17345 w 17344"/>
                  <a:gd name="connsiteY4" fmla="*/ 8672 h 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4" h="17344">
                    <a:moveTo>
                      <a:pt x="17345" y="8672"/>
                    </a:moveTo>
                    <a:cubicBezTo>
                      <a:pt x="17345" y="13462"/>
                      <a:pt x="13462" y="17345"/>
                      <a:pt x="8672" y="17345"/>
                    </a:cubicBezTo>
                    <a:cubicBezTo>
                      <a:pt x="3883" y="17345"/>
                      <a:pt x="0" y="13462"/>
                      <a:pt x="0" y="8672"/>
                    </a:cubicBezTo>
                    <a:cubicBezTo>
                      <a:pt x="0" y="3883"/>
                      <a:pt x="3883" y="0"/>
                      <a:pt x="8672" y="0"/>
                    </a:cubicBezTo>
                    <a:cubicBezTo>
                      <a:pt x="13462" y="0"/>
                      <a:pt x="17345" y="3883"/>
                      <a:pt x="17345" y="86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22" name="Forma libre: forma 21">
                <a:extLst>
                  <a:ext uri="{FF2B5EF4-FFF2-40B4-BE49-F238E27FC236}">
                    <a16:creationId xmlns:a16="http://schemas.microsoft.com/office/drawing/2014/main" id="{D79D1B18-6313-6969-7A4D-1EA4F2332423}"/>
                  </a:ext>
                </a:extLst>
              </p:cNvPr>
              <p:cNvSpPr/>
              <p:nvPr/>
            </p:nvSpPr>
            <p:spPr>
              <a:xfrm>
                <a:off x="1411558" y="4231522"/>
                <a:ext cx="17344" cy="17344"/>
              </a:xfrm>
              <a:custGeom>
                <a:avLst/>
                <a:gdLst>
                  <a:gd name="connsiteX0" fmla="*/ 17345 w 17344"/>
                  <a:gd name="connsiteY0" fmla="*/ 8672 h 17344"/>
                  <a:gd name="connsiteX1" fmla="*/ 8673 w 17344"/>
                  <a:gd name="connsiteY1" fmla="*/ 17345 h 17344"/>
                  <a:gd name="connsiteX2" fmla="*/ 0 w 17344"/>
                  <a:gd name="connsiteY2" fmla="*/ 8672 h 17344"/>
                  <a:gd name="connsiteX3" fmla="*/ 8673 w 17344"/>
                  <a:gd name="connsiteY3" fmla="*/ 0 h 17344"/>
                  <a:gd name="connsiteX4" fmla="*/ 17345 w 17344"/>
                  <a:gd name="connsiteY4" fmla="*/ 8672 h 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4" h="17344">
                    <a:moveTo>
                      <a:pt x="17345" y="8672"/>
                    </a:moveTo>
                    <a:cubicBezTo>
                      <a:pt x="17345" y="13462"/>
                      <a:pt x="13462" y="17345"/>
                      <a:pt x="8673" y="17345"/>
                    </a:cubicBezTo>
                    <a:cubicBezTo>
                      <a:pt x="3883" y="17345"/>
                      <a:pt x="0" y="13462"/>
                      <a:pt x="0" y="8672"/>
                    </a:cubicBezTo>
                    <a:cubicBezTo>
                      <a:pt x="0" y="3883"/>
                      <a:pt x="3883" y="0"/>
                      <a:pt x="8673" y="0"/>
                    </a:cubicBezTo>
                    <a:cubicBezTo>
                      <a:pt x="13462" y="0"/>
                      <a:pt x="17345" y="3883"/>
                      <a:pt x="17345" y="86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23" name="Forma libre: forma 22">
                <a:extLst>
                  <a:ext uri="{FF2B5EF4-FFF2-40B4-BE49-F238E27FC236}">
                    <a16:creationId xmlns:a16="http://schemas.microsoft.com/office/drawing/2014/main" id="{B3E35287-40F2-94B3-2C20-924AE8D823C2}"/>
                  </a:ext>
                </a:extLst>
              </p:cNvPr>
              <p:cNvSpPr/>
              <p:nvPr/>
            </p:nvSpPr>
            <p:spPr>
              <a:xfrm>
                <a:off x="1272817" y="4101450"/>
                <a:ext cx="17344" cy="17344"/>
              </a:xfrm>
              <a:custGeom>
                <a:avLst/>
                <a:gdLst>
                  <a:gd name="connsiteX0" fmla="*/ 17345 w 17344"/>
                  <a:gd name="connsiteY0" fmla="*/ 8672 h 17344"/>
                  <a:gd name="connsiteX1" fmla="*/ 8672 w 17344"/>
                  <a:gd name="connsiteY1" fmla="*/ 17345 h 17344"/>
                  <a:gd name="connsiteX2" fmla="*/ 0 w 17344"/>
                  <a:gd name="connsiteY2" fmla="*/ 8672 h 17344"/>
                  <a:gd name="connsiteX3" fmla="*/ 8672 w 17344"/>
                  <a:gd name="connsiteY3" fmla="*/ 0 h 17344"/>
                  <a:gd name="connsiteX4" fmla="*/ 17345 w 17344"/>
                  <a:gd name="connsiteY4" fmla="*/ 8672 h 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4" h="17344">
                    <a:moveTo>
                      <a:pt x="17345" y="8672"/>
                    </a:moveTo>
                    <a:cubicBezTo>
                      <a:pt x="17345" y="13462"/>
                      <a:pt x="13462" y="17345"/>
                      <a:pt x="8672" y="17345"/>
                    </a:cubicBezTo>
                    <a:cubicBezTo>
                      <a:pt x="3883" y="17345"/>
                      <a:pt x="0" y="13462"/>
                      <a:pt x="0" y="8672"/>
                    </a:cubicBezTo>
                    <a:cubicBezTo>
                      <a:pt x="0" y="3883"/>
                      <a:pt x="3883" y="0"/>
                      <a:pt x="8672" y="0"/>
                    </a:cubicBezTo>
                    <a:cubicBezTo>
                      <a:pt x="13462" y="0"/>
                      <a:pt x="17345" y="3883"/>
                      <a:pt x="17345" y="86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24" name="Forma libre: forma 23">
                <a:extLst>
                  <a:ext uri="{FF2B5EF4-FFF2-40B4-BE49-F238E27FC236}">
                    <a16:creationId xmlns:a16="http://schemas.microsoft.com/office/drawing/2014/main" id="{BB42FA0B-F068-934D-3BF0-1A2A00F481B5}"/>
                  </a:ext>
                </a:extLst>
              </p:cNvPr>
              <p:cNvSpPr/>
              <p:nvPr/>
            </p:nvSpPr>
            <p:spPr>
              <a:xfrm>
                <a:off x="1203446" y="3745924"/>
                <a:ext cx="17344" cy="17344"/>
              </a:xfrm>
              <a:custGeom>
                <a:avLst/>
                <a:gdLst>
                  <a:gd name="connsiteX0" fmla="*/ 17345 w 17344"/>
                  <a:gd name="connsiteY0" fmla="*/ 8672 h 17344"/>
                  <a:gd name="connsiteX1" fmla="*/ 8672 w 17344"/>
                  <a:gd name="connsiteY1" fmla="*/ 17345 h 17344"/>
                  <a:gd name="connsiteX2" fmla="*/ 0 w 17344"/>
                  <a:gd name="connsiteY2" fmla="*/ 8672 h 17344"/>
                  <a:gd name="connsiteX3" fmla="*/ 8672 w 17344"/>
                  <a:gd name="connsiteY3" fmla="*/ 0 h 17344"/>
                  <a:gd name="connsiteX4" fmla="*/ 17345 w 17344"/>
                  <a:gd name="connsiteY4" fmla="*/ 8672 h 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4" h="17344">
                    <a:moveTo>
                      <a:pt x="17345" y="8672"/>
                    </a:moveTo>
                    <a:cubicBezTo>
                      <a:pt x="17345" y="13462"/>
                      <a:pt x="13462" y="17345"/>
                      <a:pt x="8672" y="17345"/>
                    </a:cubicBezTo>
                    <a:cubicBezTo>
                      <a:pt x="3883" y="17345"/>
                      <a:pt x="0" y="13462"/>
                      <a:pt x="0" y="8672"/>
                    </a:cubicBezTo>
                    <a:cubicBezTo>
                      <a:pt x="0" y="3883"/>
                      <a:pt x="3883" y="0"/>
                      <a:pt x="8672" y="0"/>
                    </a:cubicBezTo>
                    <a:cubicBezTo>
                      <a:pt x="13462" y="0"/>
                      <a:pt x="17345" y="3883"/>
                      <a:pt x="17345" y="86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25" name="Forma libre: forma 24">
                <a:extLst>
                  <a:ext uri="{FF2B5EF4-FFF2-40B4-BE49-F238E27FC236}">
                    <a16:creationId xmlns:a16="http://schemas.microsoft.com/office/drawing/2014/main" id="{04B0DC15-CF00-3F82-1FD9-ABABC716E446}"/>
                  </a:ext>
                </a:extLst>
              </p:cNvPr>
              <p:cNvSpPr/>
              <p:nvPr/>
            </p:nvSpPr>
            <p:spPr>
              <a:xfrm>
                <a:off x="1264144" y="3867323"/>
                <a:ext cx="17344" cy="17344"/>
              </a:xfrm>
              <a:custGeom>
                <a:avLst/>
                <a:gdLst>
                  <a:gd name="connsiteX0" fmla="*/ 17345 w 17344"/>
                  <a:gd name="connsiteY0" fmla="*/ 8672 h 17344"/>
                  <a:gd name="connsiteX1" fmla="*/ 8672 w 17344"/>
                  <a:gd name="connsiteY1" fmla="*/ 17345 h 17344"/>
                  <a:gd name="connsiteX2" fmla="*/ 0 w 17344"/>
                  <a:gd name="connsiteY2" fmla="*/ 8672 h 17344"/>
                  <a:gd name="connsiteX3" fmla="*/ 8672 w 17344"/>
                  <a:gd name="connsiteY3" fmla="*/ 0 h 17344"/>
                  <a:gd name="connsiteX4" fmla="*/ 17345 w 17344"/>
                  <a:gd name="connsiteY4" fmla="*/ 8672 h 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4" h="17344">
                    <a:moveTo>
                      <a:pt x="17345" y="8672"/>
                    </a:moveTo>
                    <a:cubicBezTo>
                      <a:pt x="17345" y="13462"/>
                      <a:pt x="13462" y="17345"/>
                      <a:pt x="8672" y="17345"/>
                    </a:cubicBezTo>
                    <a:cubicBezTo>
                      <a:pt x="3883" y="17345"/>
                      <a:pt x="0" y="13462"/>
                      <a:pt x="0" y="8672"/>
                    </a:cubicBezTo>
                    <a:cubicBezTo>
                      <a:pt x="0" y="3883"/>
                      <a:pt x="3883" y="0"/>
                      <a:pt x="8672" y="0"/>
                    </a:cubicBezTo>
                    <a:cubicBezTo>
                      <a:pt x="13462" y="0"/>
                      <a:pt x="17345" y="3883"/>
                      <a:pt x="17345" y="86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26" name="Forma libre: forma 25">
                <a:extLst>
                  <a:ext uri="{FF2B5EF4-FFF2-40B4-BE49-F238E27FC236}">
                    <a16:creationId xmlns:a16="http://schemas.microsoft.com/office/drawing/2014/main" id="{D630DF2E-ABAF-0CD5-7CF7-0E1760275D41}"/>
                  </a:ext>
                </a:extLst>
              </p:cNvPr>
              <p:cNvSpPr/>
              <p:nvPr/>
            </p:nvSpPr>
            <p:spPr>
              <a:xfrm>
                <a:off x="1160090" y="4049425"/>
                <a:ext cx="34685" cy="34685"/>
              </a:xfrm>
              <a:custGeom>
                <a:avLst/>
                <a:gdLst>
                  <a:gd name="connsiteX0" fmla="*/ 34685 w 34685"/>
                  <a:gd name="connsiteY0" fmla="*/ 17343 h 34685"/>
                  <a:gd name="connsiteX1" fmla="*/ 17343 w 34685"/>
                  <a:gd name="connsiteY1" fmla="*/ 34685 h 34685"/>
                  <a:gd name="connsiteX2" fmla="*/ 0 w 34685"/>
                  <a:gd name="connsiteY2" fmla="*/ 17343 h 34685"/>
                  <a:gd name="connsiteX3" fmla="*/ 17343 w 34685"/>
                  <a:gd name="connsiteY3" fmla="*/ 0 h 34685"/>
                  <a:gd name="connsiteX4" fmla="*/ 34685 w 34685"/>
                  <a:gd name="connsiteY4" fmla="*/ 17343 h 34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85" h="34685">
                    <a:moveTo>
                      <a:pt x="34685" y="17343"/>
                    </a:moveTo>
                    <a:cubicBezTo>
                      <a:pt x="34685" y="26921"/>
                      <a:pt x="26921" y="34685"/>
                      <a:pt x="17343" y="34685"/>
                    </a:cubicBezTo>
                    <a:cubicBezTo>
                      <a:pt x="7765" y="34685"/>
                      <a:pt x="0" y="26921"/>
                      <a:pt x="0" y="17343"/>
                    </a:cubicBezTo>
                    <a:cubicBezTo>
                      <a:pt x="0" y="7765"/>
                      <a:pt x="7765" y="0"/>
                      <a:pt x="17343" y="0"/>
                    </a:cubicBezTo>
                    <a:cubicBezTo>
                      <a:pt x="26921" y="0"/>
                      <a:pt x="34685" y="7765"/>
                      <a:pt x="34685" y="17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27" name="Forma libre: forma 26">
                <a:extLst>
                  <a:ext uri="{FF2B5EF4-FFF2-40B4-BE49-F238E27FC236}">
                    <a16:creationId xmlns:a16="http://schemas.microsoft.com/office/drawing/2014/main" id="{0E2BF885-C19B-D637-0FED-4F1031A539C1}"/>
                  </a:ext>
                </a:extLst>
              </p:cNvPr>
              <p:cNvSpPr/>
              <p:nvPr/>
            </p:nvSpPr>
            <p:spPr>
              <a:xfrm>
                <a:off x="1212116" y="4240192"/>
                <a:ext cx="17344" cy="17344"/>
              </a:xfrm>
              <a:custGeom>
                <a:avLst/>
                <a:gdLst>
                  <a:gd name="connsiteX0" fmla="*/ 17345 w 17344"/>
                  <a:gd name="connsiteY0" fmla="*/ 8672 h 17344"/>
                  <a:gd name="connsiteX1" fmla="*/ 8672 w 17344"/>
                  <a:gd name="connsiteY1" fmla="*/ 17345 h 17344"/>
                  <a:gd name="connsiteX2" fmla="*/ 0 w 17344"/>
                  <a:gd name="connsiteY2" fmla="*/ 8672 h 17344"/>
                  <a:gd name="connsiteX3" fmla="*/ 8672 w 17344"/>
                  <a:gd name="connsiteY3" fmla="*/ 0 h 17344"/>
                  <a:gd name="connsiteX4" fmla="*/ 17345 w 17344"/>
                  <a:gd name="connsiteY4" fmla="*/ 8672 h 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4" h="17344">
                    <a:moveTo>
                      <a:pt x="17345" y="8672"/>
                    </a:moveTo>
                    <a:cubicBezTo>
                      <a:pt x="17345" y="13462"/>
                      <a:pt x="13462" y="17345"/>
                      <a:pt x="8672" y="17345"/>
                    </a:cubicBezTo>
                    <a:cubicBezTo>
                      <a:pt x="3883" y="17345"/>
                      <a:pt x="0" y="13462"/>
                      <a:pt x="0" y="8672"/>
                    </a:cubicBezTo>
                    <a:cubicBezTo>
                      <a:pt x="0" y="3883"/>
                      <a:pt x="3883" y="0"/>
                      <a:pt x="8672" y="0"/>
                    </a:cubicBezTo>
                    <a:cubicBezTo>
                      <a:pt x="13462" y="0"/>
                      <a:pt x="17345" y="3883"/>
                      <a:pt x="17345" y="86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28" name="Forma libre: forma 27">
                <a:extLst>
                  <a:ext uri="{FF2B5EF4-FFF2-40B4-BE49-F238E27FC236}">
                    <a16:creationId xmlns:a16="http://schemas.microsoft.com/office/drawing/2014/main" id="{78B34967-FFDB-096E-C16D-78773B899517}"/>
                  </a:ext>
                </a:extLst>
              </p:cNvPr>
              <p:cNvSpPr/>
              <p:nvPr/>
            </p:nvSpPr>
            <p:spPr>
              <a:xfrm>
                <a:off x="1168760" y="4274880"/>
                <a:ext cx="34685" cy="34685"/>
              </a:xfrm>
              <a:custGeom>
                <a:avLst/>
                <a:gdLst>
                  <a:gd name="connsiteX0" fmla="*/ 34685 w 34685"/>
                  <a:gd name="connsiteY0" fmla="*/ 17343 h 34685"/>
                  <a:gd name="connsiteX1" fmla="*/ 17343 w 34685"/>
                  <a:gd name="connsiteY1" fmla="*/ 34685 h 34685"/>
                  <a:gd name="connsiteX2" fmla="*/ 0 w 34685"/>
                  <a:gd name="connsiteY2" fmla="*/ 17343 h 34685"/>
                  <a:gd name="connsiteX3" fmla="*/ 17343 w 34685"/>
                  <a:gd name="connsiteY3" fmla="*/ 0 h 34685"/>
                  <a:gd name="connsiteX4" fmla="*/ 34685 w 34685"/>
                  <a:gd name="connsiteY4" fmla="*/ 17343 h 34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85" h="34685">
                    <a:moveTo>
                      <a:pt x="34685" y="17343"/>
                    </a:moveTo>
                    <a:cubicBezTo>
                      <a:pt x="34685" y="26921"/>
                      <a:pt x="26921" y="34685"/>
                      <a:pt x="17343" y="34685"/>
                    </a:cubicBezTo>
                    <a:cubicBezTo>
                      <a:pt x="7765" y="34685"/>
                      <a:pt x="0" y="26921"/>
                      <a:pt x="0" y="17343"/>
                    </a:cubicBezTo>
                    <a:cubicBezTo>
                      <a:pt x="0" y="7765"/>
                      <a:pt x="7765" y="0"/>
                      <a:pt x="17343" y="0"/>
                    </a:cubicBezTo>
                    <a:cubicBezTo>
                      <a:pt x="26921" y="0"/>
                      <a:pt x="34685" y="7765"/>
                      <a:pt x="34685" y="17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</p:grpSp>
      </p:grpSp>
      <p:pic>
        <p:nvPicPr>
          <p:cNvPr id="29" name="Gráfico 28" descr="Nube">
            <a:extLst>
              <a:ext uri="{FF2B5EF4-FFF2-40B4-BE49-F238E27FC236}">
                <a16:creationId xmlns:a16="http://schemas.microsoft.com/office/drawing/2014/main" id="{2A9D3F86-45CA-7440-108B-6728755D36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969" b="18768"/>
          <a:stretch/>
        </p:blipFill>
        <p:spPr>
          <a:xfrm>
            <a:off x="4913014" y="2675698"/>
            <a:ext cx="2500008" cy="1506604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D3DE5244-55E9-E44D-E960-2BECF42A903E}"/>
              </a:ext>
            </a:extLst>
          </p:cNvPr>
          <p:cNvCxnSpPr>
            <a:cxnSpLocks/>
          </p:cNvCxnSpPr>
          <p:nvPr/>
        </p:nvCxnSpPr>
        <p:spPr>
          <a:xfrm flipH="1">
            <a:off x="3300494" y="3402665"/>
            <a:ext cx="1530417" cy="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1" name="Gráfico 65" descr="Internet con relleno sólido">
            <a:extLst>
              <a:ext uri="{FF2B5EF4-FFF2-40B4-BE49-F238E27FC236}">
                <a16:creationId xmlns:a16="http://schemas.microsoft.com/office/drawing/2014/main" id="{80BA402C-2655-92C5-36F5-C4EB44F3CA39}"/>
              </a:ext>
            </a:extLst>
          </p:cNvPr>
          <p:cNvGrpSpPr/>
          <p:nvPr/>
        </p:nvGrpSpPr>
        <p:grpSpPr>
          <a:xfrm>
            <a:off x="3694124" y="2366760"/>
            <a:ext cx="914400" cy="914400"/>
            <a:chOff x="3677055" y="2433999"/>
            <a:chExt cx="914400" cy="914400"/>
          </a:xfrm>
        </p:grpSpPr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BED883AB-4B3B-4455-8786-03674A142569}"/>
                </a:ext>
              </a:extLst>
            </p:cNvPr>
            <p:cNvSpPr/>
            <p:nvPr/>
          </p:nvSpPr>
          <p:spPr>
            <a:xfrm>
              <a:off x="3810405" y="2624499"/>
              <a:ext cx="647700" cy="438150"/>
            </a:xfrm>
            <a:custGeom>
              <a:avLst/>
              <a:gdLst>
                <a:gd name="connsiteX0" fmla="*/ 590550 w 647700"/>
                <a:gd name="connsiteY0" fmla="*/ 381000 h 438150"/>
                <a:gd name="connsiteX1" fmla="*/ 57150 w 647700"/>
                <a:gd name="connsiteY1" fmla="*/ 381000 h 438150"/>
                <a:gd name="connsiteX2" fmla="*/ 57150 w 647700"/>
                <a:gd name="connsiteY2" fmla="*/ 57150 h 438150"/>
                <a:gd name="connsiteX3" fmla="*/ 590550 w 647700"/>
                <a:gd name="connsiteY3" fmla="*/ 57150 h 438150"/>
                <a:gd name="connsiteX4" fmla="*/ 647700 w 647700"/>
                <a:gd name="connsiteY4" fmla="*/ 38100 h 438150"/>
                <a:gd name="connsiteX5" fmla="*/ 609600 w 647700"/>
                <a:gd name="connsiteY5" fmla="*/ 0 h 438150"/>
                <a:gd name="connsiteX6" fmla="*/ 38100 w 647700"/>
                <a:gd name="connsiteY6" fmla="*/ 0 h 438150"/>
                <a:gd name="connsiteX7" fmla="*/ 0 w 647700"/>
                <a:gd name="connsiteY7" fmla="*/ 38100 h 438150"/>
                <a:gd name="connsiteX8" fmla="*/ 0 w 647700"/>
                <a:gd name="connsiteY8" fmla="*/ 438150 h 438150"/>
                <a:gd name="connsiteX9" fmla="*/ 647700 w 647700"/>
                <a:gd name="connsiteY9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700" h="438150">
                  <a:moveTo>
                    <a:pt x="590550" y="381000"/>
                  </a:moveTo>
                  <a:lnTo>
                    <a:pt x="57150" y="381000"/>
                  </a:lnTo>
                  <a:lnTo>
                    <a:pt x="57150" y="57150"/>
                  </a:lnTo>
                  <a:lnTo>
                    <a:pt x="590550" y="57150"/>
                  </a:lnTo>
                  <a:close/>
                  <a:moveTo>
                    <a:pt x="647700" y="38100"/>
                  </a:moveTo>
                  <a:cubicBezTo>
                    <a:pt x="647700" y="17058"/>
                    <a:pt x="630642" y="0"/>
                    <a:pt x="609600" y="0"/>
                  </a:cubicBezTo>
                  <a:lnTo>
                    <a:pt x="38100" y="0"/>
                  </a:lnTo>
                  <a:cubicBezTo>
                    <a:pt x="17058" y="0"/>
                    <a:pt x="0" y="17058"/>
                    <a:pt x="0" y="38100"/>
                  </a:cubicBezTo>
                  <a:lnTo>
                    <a:pt x="0" y="438150"/>
                  </a:lnTo>
                  <a:lnTo>
                    <a:pt x="647700" y="43815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71C25F92-BEEF-6646-6497-FA9EB4BF5449}"/>
                </a:ext>
              </a:extLst>
            </p:cNvPr>
            <p:cNvSpPr/>
            <p:nvPr/>
          </p:nvSpPr>
          <p:spPr>
            <a:xfrm>
              <a:off x="3696105" y="3100749"/>
              <a:ext cx="876300" cy="57150"/>
            </a:xfrm>
            <a:custGeom>
              <a:avLst/>
              <a:gdLst>
                <a:gd name="connsiteX0" fmla="*/ 495300 w 876300"/>
                <a:gd name="connsiteY0" fmla="*/ 0 h 57150"/>
                <a:gd name="connsiteX1" fmla="*/ 495300 w 876300"/>
                <a:gd name="connsiteY1" fmla="*/ 9525 h 57150"/>
                <a:gd name="connsiteX2" fmla="*/ 486957 w 876300"/>
                <a:gd name="connsiteY2" fmla="*/ 19050 h 57150"/>
                <a:gd name="connsiteX3" fmla="*/ 485775 w 876300"/>
                <a:gd name="connsiteY3" fmla="*/ 19050 h 57150"/>
                <a:gd name="connsiteX4" fmla="*/ 390525 w 876300"/>
                <a:gd name="connsiteY4" fmla="*/ 19050 h 57150"/>
                <a:gd name="connsiteX5" fmla="*/ 381000 w 876300"/>
                <a:gd name="connsiteY5" fmla="*/ 10707 h 57150"/>
                <a:gd name="connsiteX6" fmla="*/ 381000 w 876300"/>
                <a:gd name="connsiteY6" fmla="*/ 9525 h 57150"/>
                <a:gd name="connsiteX7" fmla="*/ 381000 w 876300"/>
                <a:gd name="connsiteY7" fmla="*/ 0 h 57150"/>
                <a:gd name="connsiteX8" fmla="*/ 0 w 876300"/>
                <a:gd name="connsiteY8" fmla="*/ 0 h 57150"/>
                <a:gd name="connsiteX9" fmla="*/ 0 w 876300"/>
                <a:gd name="connsiteY9" fmla="*/ 19050 h 57150"/>
                <a:gd name="connsiteX10" fmla="*/ 38100 w 876300"/>
                <a:gd name="connsiteY10" fmla="*/ 57150 h 57150"/>
                <a:gd name="connsiteX11" fmla="*/ 838200 w 876300"/>
                <a:gd name="connsiteY11" fmla="*/ 57150 h 57150"/>
                <a:gd name="connsiteX12" fmla="*/ 876300 w 876300"/>
                <a:gd name="connsiteY12" fmla="*/ 19050 h 57150"/>
                <a:gd name="connsiteX13" fmla="*/ 876300 w 876300"/>
                <a:gd name="connsiteY13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6300" h="57150">
                  <a:moveTo>
                    <a:pt x="495300" y="0"/>
                  </a:moveTo>
                  <a:lnTo>
                    <a:pt x="495300" y="9525"/>
                  </a:lnTo>
                  <a:cubicBezTo>
                    <a:pt x="495627" y="14459"/>
                    <a:pt x="491891" y="18723"/>
                    <a:pt x="486957" y="19050"/>
                  </a:cubicBezTo>
                  <a:cubicBezTo>
                    <a:pt x="486564" y="19076"/>
                    <a:pt x="486168" y="19076"/>
                    <a:pt x="485775" y="19050"/>
                  </a:cubicBezTo>
                  <a:lnTo>
                    <a:pt x="390525" y="19050"/>
                  </a:lnTo>
                  <a:cubicBezTo>
                    <a:pt x="385591" y="19377"/>
                    <a:pt x="381327" y="15641"/>
                    <a:pt x="381000" y="10707"/>
                  </a:cubicBezTo>
                  <a:cubicBezTo>
                    <a:pt x="380974" y="10314"/>
                    <a:pt x="380974" y="9918"/>
                    <a:pt x="381000" y="9525"/>
                  </a:cubicBezTo>
                  <a:lnTo>
                    <a:pt x="381000" y="0"/>
                  </a:lnTo>
                  <a:lnTo>
                    <a:pt x="0" y="0"/>
                  </a:lnTo>
                  <a:lnTo>
                    <a:pt x="0" y="19050"/>
                  </a:lnTo>
                  <a:cubicBezTo>
                    <a:pt x="0" y="40092"/>
                    <a:pt x="17058" y="57150"/>
                    <a:pt x="38100" y="57150"/>
                  </a:cubicBezTo>
                  <a:lnTo>
                    <a:pt x="838200" y="57150"/>
                  </a:lnTo>
                  <a:cubicBezTo>
                    <a:pt x="859242" y="57150"/>
                    <a:pt x="876300" y="40092"/>
                    <a:pt x="876300" y="19050"/>
                  </a:cubicBezTo>
                  <a:lnTo>
                    <a:pt x="87630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520CD2CB-62EB-61B2-BE0C-89369A66CF5B}"/>
                </a:ext>
              </a:extLst>
            </p:cNvPr>
            <p:cNvSpPr/>
            <p:nvPr/>
          </p:nvSpPr>
          <p:spPr>
            <a:xfrm>
              <a:off x="4000905" y="2710224"/>
              <a:ext cx="266700" cy="266700"/>
            </a:xfrm>
            <a:custGeom>
              <a:avLst/>
              <a:gdLst>
                <a:gd name="connsiteX0" fmla="*/ 133350 w 266700"/>
                <a:gd name="connsiteY0" fmla="*/ 0 h 266700"/>
                <a:gd name="connsiteX1" fmla="*/ 0 w 266700"/>
                <a:gd name="connsiteY1" fmla="*/ 133350 h 266700"/>
                <a:gd name="connsiteX2" fmla="*/ 133350 w 266700"/>
                <a:gd name="connsiteY2" fmla="*/ 266700 h 266700"/>
                <a:gd name="connsiteX3" fmla="*/ 266700 w 266700"/>
                <a:gd name="connsiteY3" fmla="*/ 133350 h 266700"/>
                <a:gd name="connsiteX4" fmla="*/ 133350 w 266700"/>
                <a:gd name="connsiteY4" fmla="*/ 0 h 266700"/>
                <a:gd name="connsiteX5" fmla="*/ 142875 w 266700"/>
                <a:gd name="connsiteY5" fmla="*/ 142875 h 266700"/>
                <a:gd name="connsiteX6" fmla="*/ 186595 w 266700"/>
                <a:gd name="connsiteY6" fmla="*/ 142875 h 266700"/>
                <a:gd name="connsiteX7" fmla="*/ 142875 w 266700"/>
                <a:gd name="connsiteY7" fmla="*/ 229648 h 266700"/>
                <a:gd name="connsiteX8" fmla="*/ 142875 w 266700"/>
                <a:gd name="connsiteY8" fmla="*/ 123825 h 266700"/>
                <a:gd name="connsiteX9" fmla="*/ 142875 w 266700"/>
                <a:gd name="connsiteY9" fmla="*/ 36957 h 266700"/>
                <a:gd name="connsiteX10" fmla="*/ 186595 w 266700"/>
                <a:gd name="connsiteY10" fmla="*/ 123825 h 266700"/>
                <a:gd name="connsiteX11" fmla="*/ 123825 w 266700"/>
                <a:gd name="connsiteY11" fmla="*/ 123825 h 266700"/>
                <a:gd name="connsiteX12" fmla="*/ 81534 w 266700"/>
                <a:gd name="connsiteY12" fmla="*/ 123825 h 266700"/>
                <a:gd name="connsiteX13" fmla="*/ 123825 w 266700"/>
                <a:gd name="connsiteY13" fmla="*/ 38100 h 266700"/>
                <a:gd name="connsiteX14" fmla="*/ 123825 w 266700"/>
                <a:gd name="connsiteY14" fmla="*/ 142875 h 266700"/>
                <a:gd name="connsiteX15" fmla="*/ 123825 w 266700"/>
                <a:gd name="connsiteY15" fmla="*/ 228600 h 266700"/>
                <a:gd name="connsiteX16" fmla="*/ 81534 w 266700"/>
                <a:gd name="connsiteY16" fmla="*/ 142875 h 266700"/>
                <a:gd name="connsiteX17" fmla="*/ 62389 w 266700"/>
                <a:gd name="connsiteY17" fmla="*/ 123825 h 266700"/>
                <a:gd name="connsiteX18" fmla="*/ 21622 w 266700"/>
                <a:gd name="connsiteY18" fmla="*/ 123825 h 266700"/>
                <a:gd name="connsiteX19" fmla="*/ 111824 w 266700"/>
                <a:gd name="connsiteY19" fmla="*/ 23336 h 266700"/>
                <a:gd name="connsiteX20" fmla="*/ 62389 w 266700"/>
                <a:gd name="connsiteY20" fmla="*/ 123825 h 266700"/>
                <a:gd name="connsiteX21" fmla="*/ 62389 w 266700"/>
                <a:gd name="connsiteY21" fmla="*/ 142875 h 266700"/>
                <a:gd name="connsiteX22" fmla="*/ 112014 w 266700"/>
                <a:gd name="connsiteY22" fmla="*/ 243459 h 266700"/>
                <a:gd name="connsiteX23" fmla="*/ 21622 w 266700"/>
                <a:gd name="connsiteY23" fmla="*/ 142875 h 266700"/>
                <a:gd name="connsiteX24" fmla="*/ 205740 w 266700"/>
                <a:gd name="connsiteY24" fmla="*/ 142875 h 266700"/>
                <a:gd name="connsiteX25" fmla="*/ 245078 w 266700"/>
                <a:gd name="connsiteY25" fmla="*/ 142875 h 266700"/>
                <a:gd name="connsiteX26" fmla="*/ 156400 w 266700"/>
                <a:gd name="connsiteY26" fmla="*/ 243078 h 266700"/>
                <a:gd name="connsiteX27" fmla="*/ 205740 w 266700"/>
                <a:gd name="connsiteY27" fmla="*/ 142875 h 266700"/>
                <a:gd name="connsiteX28" fmla="*/ 205740 w 266700"/>
                <a:gd name="connsiteY28" fmla="*/ 123825 h 266700"/>
                <a:gd name="connsiteX29" fmla="*/ 156686 w 266700"/>
                <a:gd name="connsiteY29" fmla="*/ 23717 h 266700"/>
                <a:gd name="connsiteX30" fmla="*/ 245078 w 266700"/>
                <a:gd name="connsiteY30" fmla="*/ 12382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66700" h="266700">
                  <a:moveTo>
                    <a:pt x="133350" y="0"/>
                  </a:moveTo>
                  <a:cubicBezTo>
                    <a:pt x="59703" y="0"/>
                    <a:pt x="0" y="59703"/>
                    <a:pt x="0" y="133350"/>
                  </a:cubicBezTo>
                  <a:cubicBezTo>
                    <a:pt x="0" y="206997"/>
                    <a:pt x="59703" y="266700"/>
                    <a:pt x="133350" y="266700"/>
                  </a:cubicBezTo>
                  <a:cubicBezTo>
                    <a:pt x="206997" y="266700"/>
                    <a:pt x="266700" y="206997"/>
                    <a:pt x="266700" y="133350"/>
                  </a:cubicBezTo>
                  <a:cubicBezTo>
                    <a:pt x="266700" y="59703"/>
                    <a:pt x="206997" y="0"/>
                    <a:pt x="133350" y="0"/>
                  </a:cubicBezTo>
                  <a:close/>
                  <a:moveTo>
                    <a:pt x="142875" y="142875"/>
                  </a:moveTo>
                  <a:lnTo>
                    <a:pt x="186595" y="142875"/>
                  </a:lnTo>
                  <a:cubicBezTo>
                    <a:pt x="181616" y="175711"/>
                    <a:pt x="166302" y="206107"/>
                    <a:pt x="142875" y="229648"/>
                  </a:cubicBezTo>
                  <a:close/>
                  <a:moveTo>
                    <a:pt x="142875" y="123825"/>
                  </a:moveTo>
                  <a:lnTo>
                    <a:pt x="142875" y="36957"/>
                  </a:lnTo>
                  <a:cubicBezTo>
                    <a:pt x="166326" y="60520"/>
                    <a:pt x="181642" y="90952"/>
                    <a:pt x="186595" y="123825"/>
                  </a:cubicBezTo>
                  <a:close/>
                  <a:moveTo>
                    <a:pt x="123825" y="123825"/>
                  </a:moveTo>
                  <a:lnTo>
                    <a:pt x="81534" y="123825"/>
                  </a:lnTo>
                  <a:cubicBezTo>
                    <a:pt x="86271" y="91515"/>
                    <a:pt x="101069" y="61520"/>
                    <a:pt x="123825" y="38100"/>
                  </a:cubicBezTo>
                  <a:close/>
                  <a:moveTo>
                    <a:pt x="123825" y="142875"/>
                  </a:moveTo>
                  <a:lnTo>
                    <a:pt x="123825" y="228600"/>
                  </a:lnTo>
                  <a:cubicBezTo>
                    <a:pt x="101112" y="205149"/>
                    <a:pt x="86320" y="175170"/>
                    <a:pt x="81534" y="142875"/>
                  </a:cubicBezTo>
                  <a:close/>
                  <a:moveTo>
                    <a:pt x="62389" y="123825"/>
                  </a:moveTo>
                  <a:lnTo>
                    <a:pt x="21622" y="123825"/>
                  </a:lnTo>
                  <a:cubicBezTo>
                    <a:pt x="25850" y="73933"/>
                    <a:pt x="62676" y="32908"/>
                    <a:pt x="111824" y="23336"/>
                  </a:cubicBezTo>
                  <a:cubicBezTo>
                    <a:pt x="84670" y="50432"/>
                    <a:pt x="67282" y="85777"/>
                    <a:pt x="62389" y="123825"/>
                  </a:cubicBezTo>
                  <a:close/>
                  <a:moveTo>
                    <a:pt x="62389" y="142875"/>
                  </a:moveTo>
                  <a:cubicBezTo>
                    <a:pt x="67286" y="180988"/>
                    <a:pt x="84748" y="216382"/>
                    <a:pt x="112014" y="243459"/>
                  </a:cubicBezTo>
                  <a:cubicBezTo>
                    <a:pt x="62794" y="233894"/>
                    <a:pt x="25894" y="192834"/>
                    <a:pt x="21622" y="142875"/>
                  </a:cubicBezTo>
                  <a:close/>
                  <a:moveTo>
                    <a:pt x="205740" y="142875"/>
                  </a:moveTo>
                  <a:lnTo>
                    <a:pt x="245078" y="142875"/>
                  </a:lnTo>
                  <a:cubicBezTo>
                    <a:pt x="240907" y="192201"/>
                    <a:pt x="204854" y="232941"/>
                    <a:pt x="156400" y="243078"/>
                  </a:cubicBezTo>
                  <a:cubicBezTo>
                    <a:pt x="183540" y="216099"/>
                    <a:pt x="200903" y="180836"/>
                    <a:pt x="205740" y="142875"/>
                  </a:cubicBezTo>
                  <a:close/>
                  <a:moveTo>
                    <a:pt x="205740" y="123825"/>
                  </a:moveTo>
                  <a:cubicBezTo>
                    <a:pt x="200864" y="85963"/>
                    <a:pt x="183619" y="50771"/>
                    <a:pt x="156686" y="23717"/>
                  </a:cubicBezTo>
                  <a:cubicBezTo>
                    <a:pt x="204996" y="33955"/>
                    <a:pt x="240902" y="74620"/>
                    <a:pt x="245078" y="12382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</p:grp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66926730-FB93-D9B8-AEDD-2D0D3B4A859C}"/>
              </a:ext>
            </a:extLst>
          </p:cNvPr>
          <p:cNvCxnSpPr>
            <a:cxnSpLocks/>
          </p:cNvCxnSpPr>
          <p:nvPr/>
        </p:nvCxnSpPr>
        <p:spPr>
          <a:xfrm flipH="1">
            <a:off x="7331875" y="3369603"/>
            <a:ext cx="1530417" cy="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9A77288-CF3C-64C6-7F57-1ADE4C7AC170}"/>
              </a:ext>
            </a:extLst>
          </p:cNvPr>
          <p:cNvSpPr/>
          <p:nvPr/>
        </p:nvSpPr>
        <p:spPr>
          <a:xfrm>
            <a:off x="8715843" y="5361361"/>
            <a:ext cx="253550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 o más zonas de disponibilidad</a:t>
            </a:r>
            <a:endParaRPr lang="es-ES" sz="1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8EBE29A8-97A6-1BE8-A764-6C56EDC39FE6}"/>
              </a:ext>
            </a:extLst>
          </p:cNvPr>
          <p:cNvSpPr/>
          <p:nvPr/>
        </p:nvSpPr>
        <p:spPr>
          <a:xfrm>
            <a:off x="9040662" y="1651756"/>
            <a:ext cx="1783087" cy="3501818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8" name="Gráfico 37">
            <a:extLst>
              <a:ext uri="{FF2B5EF4-FFF2-40B4-BE49-F238E27FC236}">
                <a16:creationId xmlns:a16="http://schemas.microsoft.com/office/drawing/2014/main" id="{2FB79F96-9D15-7062-A761-E0E0D7A06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4726" y="1754828"/>
            <a:ext cx="1194956" cy="1194956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50E2897F-C6D1-676E-4817-F11157CAD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5025" y="3816884"/>
            <a:ext cx="1194956" cy="1194956"/>
          </a:xfrm>
          <a:prstGeom prst="rect">
            <a:avLst/>
          </a:prstGeom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20459AD6-39D3-0CD2-F3A1-3B4CA618BE8C}"/>
              </a:ext>
            </a:extLst>
          </p:cNvPr>
          <p:cNvSpPr/>
          <p:nvPr/>
        </p:nvSpPr>
        <p:spPr>
          <a:xfrm>
            <a:off x="8776995" y="1222473"/>
            <a:ext cx="2310417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SLA: 99.99%</a:t>
            </a:r>
          </a:p>
        </p:txBody>
      </p:sp>
      <p:pic>
        <p:nvPicPr>
          <p:cNvPr id="41" name="Gráfico 40" descr="Cerrar con relleno sólido">
            <a:extLst>
              <a:ext uri="{FF2B5EF4-FFF2-40B4-BE49-F238E27FC236}">
                <a16:creationId xmlns:a16="http://schemas.microsoft.com/office/drawing/2014/main" id="{8CCEE563-EEC8-BB7C-60DC-2F54CE3C8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86116" y="3648800"/>
            <a:ext cx="1194955" cy="1194955"/>
          </a:xfrm>
          <a:prstGeom prst="rect">
            <a:avLst/>
          </a:prstGeom>
        </p:spPr>
      </p:pic>
      <p:pic>
        <p:nvPicPr>
          <p:cNvPr id="42" name="Gráfico 41">
            <a:extLst>
              <a:ext uri="{FF2B5EF4-FFF2-40B4-BE49-F238E27FC236}">
                <a16:creationId xmlns:a16="http://schemas.microsoft.com/office/drawing/2014/main" id="{C9C6E005-49F0-973F-46F6-3DCFFB3A8F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4202" y="3071290"/>
            <a:ext cx="456004" cy="456004"/>
          </a:xfrm>
          <a:prstGeom prst="rect">
            <a:avLst/>
          </a:prstGeom>
        </p:spPr>
      </p:pic>
      <p:pic>
        <p:nvPicPr>
          <p:cNvPr id="43" name="Picture 2" descr="Microsoft Azure - Wikipedia, la enciclopedia libre">
            <a:extLst>
              <a:ext uri="{FF2B5EF4-FFF2-40B4-BE49-F238E27FC236}">
                <a16:creationId xmlns:a16="http://schemas.microsoft.com/office/drawing/2014/main" id="{D84794AB-0C32-A870-8CA9-C85FF8BDE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30" y="2981041"/>
            <a:ext cx="895917" cy="89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13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D7741-51AB-6C85-4F65-717C81BB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39" y="2171211"/>
            <a:ext cx="10516965" cy="2852737"/>
          </a:xfrm>
        </p:spPr>
        <p:txBody>
          <a:bodyPr/>
          <a:lstStyle/>
          <a:p>
            <a:r>
              <a:rPr lang="es-MX"/>
              <a:t>Introducción a </a:t>
            </a:r>
            <a:br>
              <a:rPr lang="es-MX"/>
            </a:br>
            <a:r>
              <a:rPr lang="es-MX"/>
              <a:t>Microsoft Azure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E4C7C1-39F1-7F47-9AE2-2DC91938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6008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D1931-8AF6-56BA-5824-8481B8ED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9" y="1632826"/>
            <a:ext cx="3624044" cy="2852737"/>
          </a:xfrm>
        </p:spPr>
        <p:txBody>
          <a:bodyPr/>
          <a:lstStyle/>
          <a:p>
            <a:r>
              <a:rPr lang="es-MX"/>
              <a:t>¿Qué es Microsoft Azure?</a:t>
            </a:r>
            <a:br>
              <a:rPr lang="es-MX"/>
            </a:br>
            <a:endParaRPr lang="es-MX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E7082052-4A7A-C4DE-C9AD-E1D00F20A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678" y="1713328"/>
            <a:ext cx="2852737" cy="28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4C31DDC4-6A1A-A912-253F-DB88AE68A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5150" y="2763323"/>
            <a:ext cx="1083135" cy="1083135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AF712EFD-3029-D37E-A9BC-F2E906DD1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7400" y="563244"/>
            <a:ext cx="839111" cy="839111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B7995E99-881E-E93D-415F-DAE3B8AE10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73697" y="1309889"/>
            <a:ext cx="714022" cy="714022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F4B3C01-FE58-4080-432D-60F8EC099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4604" y="4976247"/>
            <a:ext cx="965972" cy="965972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3DA779AC-315A-9BCC-3FC8-845EAE6F7A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73862" y="2220083"/>
            <a:ext cx="839111" cy="839111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DB0CC728-56A6-A2A3-F959-8DFB1F3315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48285" y="5747069"/>
            <a:ext cx="814048" cy="814048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1A821CCB-0062-6D6E-8F2F-187BD85E98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67321" y="296882"/>
            <a:ext cx="839111" cy="839111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89175EC9-E69A-1FE4-040F-F15D37AB807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989129" y="1619225"/>
            <a:ext cx="722657" cy="722657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347B63AC-EFFD-97D5-240D-DFC41F4A49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93948" y="4441718"/>
            <a:ext cx="654622" cy="654622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4EF34AE0-D735-CE86-C446-A791BA0952B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75014" y="3429000"/>
            <a:ext cx="654621" cy="654621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9816B024-29AD-A4CF-11A1-3C8CC9C78B0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11032" y="4566065"/>
            <a:ext cx="893168" cy="893168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8AABF9F0-EFC5-D1B0-65D4-9DC1BF8F52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987604" y="255361"/>
            <a:ext cx="865943" cy="865943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B63B7E17-50E4-BC25-4C32-D89D5BC185D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024055" y="5747069"/>
            <a:ext cx="741549" cy="741549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13A43454-4CA7-0365-BAD8-34C87311402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015052" y="5608085"/>
            <a:ext cx="814047" cy="814047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0C2C5266-9A24-72E4-EC33-3FD498BBDD8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336150" y="5622622"/>
            <a:ext cx="741549" cy="741549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63FAEC8A-1BBF-1498-70BB-1D88ADAF168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432629" y="688333"/>
            <a:ext cx="714022" cy="7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7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Microsoft Azure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1721EE5-D28C-562E-570C-E14789545C03}"/>
              </a:ext>
            </a:extLst>
          </p:cNvPr>
          <p:cNvSpPr/>
          <p:nvPr/>
        </p:nvSpPr>
        <p:spPr>
          <a:xfrm>
            <a:off x="7882374" y="1284325"/>
            <a:ext cx="3684883" cy="2032762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  <a:prstDash val="dash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just">
              <a:buNone/>
            </a:pPr>
            <a:r>
              <a:rPr lang="es-MX" sz="2000">
                <a:solidFill>
                  <a:srgbClr val="0070C0"/>
                </a:solidFill>
                <a:latin typeface="Segoe UI" panose="020B0502040204020203" pitchFamily="34" charset="0"/>
              </a:rPr>
              <a:t>Las soluciones reducen el tiempo de desarrollo de forma significativa.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DE76D7F6-49EA-0DA3-4612-05DB3C3CB070}"/>
              </a:ext>
            </a:extLst>
          </p:cNvPr>
          <p:cNvSpPr/>
          <p:nvPr/>
        </p:nvSpPr>
        <p:spPr>
          <a:xfrm>
            <a:off x="612232" y="4031005"/>
            <a:ext cx="3684883" cy="2032762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  <a:prstDash val="dash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s-MX" sz="2000">
                <a:solidFill>
                  <a:schemeClr val="accent1"/>
                </a:solidFill>
              </a:rPr>
              <a:t>Los recursos pueden conectarse entre si o a programas externos, como lo son las </a:t>
            </a:r>
            <a:r>
              <a:rPr lang="es-MX" sz="2000" err="1">
                <a:solidFill>
                  <a:schemeClr val="accent1"/>
                </a:solidFill>
              </a:rPr>
              <a:t>API’s</a:t>
            </a:r>
            <a:r>
              <a:rPr lang="es-MX" sz="200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6" name="Diagrama de flujo: proceso alternativo 5">
            <a:extLst>
              <a:ext uri="{FF2B5EF4-FFF2-40B4-BE49-F238E27FC236}">
                <a16:creationId xmlns:a16="http://schemas.microsoft.com/office/drawing/2014/main" id="{11D26EE8-C96B-BD6C-F709-FF5389EDD93F}"/>
              </a:ext>
            </a:extLst>
          </p:cNvPr>
          <p:cNvSpPr/>
          <p:nvPr/>
        </p:nvSpPr>
        <p:spPr>
          <a:xfrm>
            <a:off x="612232" y="1284325"/>
            <a:ext cx="3684883" cy="2032762"/>
          </a:xfrm>
          <a:prstGeom prst="flowChartAlternateProcess">
            <a:avLst/>
          </a:prstGeom>
          <a:ln>
            <a:solidFill>
              <a:srgbClr val="002060"/>
            </a:solidFill>
            <a:prstDash val="dash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just">
              <a:buNone/>
            </a:pPr>
            <a:r>
              <a:rPr lang="es-ES" sz="2000">
                <a:solidFill>
                  <a:srgbClr val="002060"/>
                </a:solidFill>
                <a:latin typeface="Segoe UI" panose="020B0502040204020203" pitchFamily="34" charset="0"/>
              </a:rPr>
              <a:t>Se adapta la forma de trabajar de los usuarios y organizaciones.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EF31553-7EFF-7AA5-972D-2E97E4145256}"/>
              </a:ext>
            </a:extLst>
          </p:cNvPr>
          <p:cNvSpPr/>
          <p:nvPr/>
        </p:nvSpPr>
        <p:spPr>
          <a:xfrm>
            <a:off x="7882374" y="4031005"/>
            <a:ext cx="3684883" cy="2032762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  <a:prstDash val="dash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000000"/>
                </a:solidFill>
                <a:latin typeface="Segoe UI" panose="020B0502040204020203" pitchFamily="34" charset="0"/>
              </a:rPr>
              <a:t>Ventajas</a:t>
            </a:r>
          </a:p>
          <a:p>
            <a:pPr algn="ctr"/>
            <a:endParaRPr lang="es-MX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/>
            <a:endParaRPr lang="es-MX"/>
          </a:p>
          <a:p>
            <a:pPr algn="ctr"/>
            <a:endParaRPr lang="es-MX"/>
          </a:p>
          <a:p>
            <a:pPr algn="ctr"/>
            <a:endParaRPr lang="es-MX"/>
          </a:p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6875119-C2C8-DB55-7056-0632469494B1}"/>
              </a:ext>
            </a:extLst>
          </p:cNvPr>
          <p:cNvSpPr/>
          <p:nvPr/>
        </p:nvSpPr>
        <p:spPr>
          <a:xfrm>
            <a:off x="4105425" y="1506207"/>
            <a:ext cx="3981149" cy="3845585"/>
          </a:xfrm>
          <a:prstGeom prst="ellips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Picture 2" descr="Microsoft Azure - Wikipedia, la enciclopedia libre">
            <a:extLst>
              <a:ext uri="{FF2B5EF4-FFF2-40B4-BE49-F238E27FC236}">
                <a16:creationId xmlns:a16="http://schemas.microsoft.com/office/drawing/2014/main" id="{260F5E56-6B3C-C295-C5EB-7DB34B31B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665" y="2374318"/>
            <a:ext cx="1850707" cy="18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írculo: vacío 9">
            <a:extLst>
              <a:ext uri="{FF2B5EF4-FFF2-40B4-BE49-F238E27FC236}">
                <a16:creationId xmlns:a16="http://schemas.microsoft.com/office/drawing/2014/main" id="{F38FE0C5-981E-719B-D6DA-175015986948}"/>
              </a:ext>
            </a:extLst>
          </p:cNvPr>
          <p:cNvSpPr/>
          <p:nvPr/>
        </p:nvSpPr>
        <p:spPr>
          <a:xfrm>
            <a:off x="4131000" y="1537060"/>
            <a:ext cx="3927745" cy="3777958"/>
          </a:xfrm>
          <a:prstGeom prst="donut">
            <a:avLst>
              <a:gd name="adj" fmla="val 5710"/>
            </a:avLst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AutoShape 6" descr="Clpud">
            <a:extLst>
              <a:ext uri="{FF2B5EF4-FFF2-40B4-BE49-F238E27FC236}">
                <a16:creationId xmlns:a16="http://schemas.microsoft.com/office/drawing/2014/main" id="{3EF2B164-185C-6DF5-884A-965A08BC4B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1895" y="3570792"/>
            <a:ext cx="292451" cy="29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6140628C-81AB-ED39-C87A-C10F38798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42" t="26319" r="28628" b="28928"/>
          <a:stretch/>
        </p:blipFill>
        <p:spPr bwMode="auto">
          <a:xfrm>
            <a:off x="8168994" y="4671940"/>
            <a:ext cx="960108" cy="99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icono de reducción de costos, reducción de precios, vector de línea 2265630  Vector en Vecteezy">
            <a:extLst>
              <a:ext uri="{FF2B5EF4-FFF2-40B4-BE49-F238E27FC236}">
                <a16:creationId xmlns:a16="http://schemas.microsoft.com/office/drawing/2014/main" id="{4A7ABE91-36C0-F584-E159-A7302D003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t="27942" r="28512" b="23014"/>
          <a:stretch/>
        </p:blipFill>
        <p:spPr bwMode="auto">
          <a:xfrm>
            <a:off x="9265629" y="4702797"/>
            <a:ext cx="960108" cy="110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Ilustración de Icono De Red Global y más Vectores Libres de Derechos de  Bangladesh - iStock">
            <a:extLst>
              <a:ext uri="{FF2B5EF4-FFF2-40B4-BE49-F238E27FC236}">
                <a16:creationId xmlns:a16="http://schemas.microsoft.com/office/drawing/2014/main" id="{EE8318A8-86BC-B0AB-7555-0316BFA34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684" y="4564783"/>
            <a:ext cx="1244624" cy="124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47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71A10-6FFF-FD03-512B-E37BDBB7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2489703"/>
            <a:ext cx="3170490" cy="1995860"/>
          </a:xfrm>
        </p:spPr>
        <p:txBody>
          <a:bodyPr/>
          <a:lstStyle/>
          <a:p>
            <a:r>
              <a:rPr lang="es-MX"/>
              <a:t>Asistencia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60CE30-143F-C77D-8A98-E36134789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7206" y="4507749"/>
            <a:ext cx="7357929" cy="5975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3200"/>
              <a:t>https://forms.office.com/r/tA5LmjHJxP</a:t>
            </a:r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83620CE6-D79E-2B4C-9E2E-F11EFCB93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66" y="1473293"/>
            <a:ext cx="2543328" cy="236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986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D7741-51AB-6C85-4F65-717C81BB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39" y="2171211"/>
            <a:ext cx="10516965" cy="2852737"/>
          </a:xfrm>
        </p:spPr>
        <p:txBody>
          <a:bodyPr/>
          <a:lstStyle/>
          <a:p>
            <a:r>
              <a:rPr lang="es-MX"/>
              <a:t>Navegación en el </a:t>
            </a:r>
            <a:br>
              <a:rPr lang="es-MX"/>
            </a:br>
            <a:r>
              <a:rPr lang="es-MX"/>
              <a:t>portal de Azure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E4C7C1-39F1-7F47-9AE2-2DC91938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651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7BE1A-1816-4E4C-DBA5-9C23A8FFE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98" y="365125"/>
            <a:ext cx="10515600" cy="711645"/>
          </a:xfrm>
        </p:spPr>
        <p:txBody>
          <a:bodyPr/>
          <a:lstStyle/>
          <a:p>
            <a:r>
              <a:rPr lang="es-MX"/>
              <a:t>Sesiones en vivo y grabaciones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D64FBF3-B765-2492-59A3-4267B344A1BB}"/>
              </a:ext>
            </a:extLst>
          </p:cNvPr>
          <p:cNvGrpSpPr/>
          <p:nvPr/>
        </p:nvGrpSpPr>
        <p:grpSpPr>
          <a:xfrm>
            <a:off x="1138953" y="1760633"/>
            <a:ext cx="1668026" cy="1652024"/>
            <a:chOff x="1092835" y="2214026"/>
            <a:chExt cx="1668026" cy="1652024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B42B95EF-61DE-5FFE-8B9F-0A43CE3576B2}"/>
                </a:ext>
              </a:extLst>
            </p:cNvPr>
            <p:cNvGrpSpPr/>
            <p:nvPr/>
          </p:nvGrpSpPr>
          <p:grpSpPr>
            <a:xfrm>
              <a:off x="1092835" y="2298508"/>
              <a:ext cx="1668026" cy="1567542"/>
              <a:chOff x="1092835" y="2298508"/>
              <a:chExt cx="1668026" cy="1567542"/>
            </a:xfrm>
          </p:grpSpPr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5E406926-0DCE-D32B-9CB2-36B3D63A5508}"/>
                  </a:ext>
                </a:extLst>
              </p:cNvPr>
              <p:cNvSpPr/>
              <p:nvPr/>
            </p:nvSpPr>
            <p:spPr>
              <a:xfrm>
                <a:off x="1092835" y="2298508"/>
                <a:ext cx="1668026" cy="1567542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64171128-D5FE-8BC7-688C-B0449D4E5ACE}"/>
                  </a:ext>
                </a:extLst>
              </p:cNvPr>
              <p:cNvSpPr/>
              <p:nvPr/>
            </p:nvSpPr>
            <p:spPr>
              <a:xfrm>
                <a:off x="1092835" y="2298508"/>
                <a:ext cx="1668026" cy="354257"/>
              </a:xfrm>
              <a:prstGeom prst="rect">
                <a:avLst/>
              </a:prstGeom>
              <a:solidFill>
                <a:schemeClr val="accent1"/>
              </a:solidFill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97852369-BA62-65FC-FD25-C2D7A966E460}"/>
                </a:ext>
              </a:extLst>
            </p:cNvPr>
            <p:cNvSpPr/>
            <p:nvPr/>
          </p:nvSpPr>
          <p:spPr>
            <a:xfrm>
              <a:off x="1284946" y="2214026"/>
              <a:ext cx="128381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b="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Martes</a:t>
              </a: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6512FCEC-8B5B-1BE9-608F-45E59DEE13DD}"/>
                </a:ext>
              </a:extLst>
            </p:cNvPr>
            <p:cNvSpPr/>
            <p:nvPr/>
          </p:nvSpPr>
          <p:spPr>
            <a:xfrm>
              <a:off x="1193217" y="2869765"/>
              <a:ext cx="1467261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3600" b="1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Todos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3AA88E92-D2AD-E859-A730-4A26438273F3}"/>
              </a:ext>
            </a:extLst>
          </p:cNvPr>
          <p:cNvGrpSpPr/>
          <p:nvPr/>
        </p:nvGrpSpPr>
        <p:grpSpPr>
          <a:xfrm>
            <a:off x="3581943" y="1759034"/>
            <a:ext cx="1668026" cy="1652024"/>
            <a:chOff x="1092835" y="2214026"/>
            <a:chExt cx="1668026" cy="1652024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DC7F8F51-F89D-0444-35B1-7A61FF6F7CDB}"/>
                </a:ext>
              </a:extLst>
            </p:cNvPr>
            <p:cNvGrpSpPr/>
            <p:nvPr/>
          </p:nvGrpSpPr>
          <p:grpSpPr>
            <a:xfrm>
              <a:off x="1092835" y="2298508"/>
              <a:ext cx="1668026" cy="1567542"/>
              <a:chOff x="1092835" y="2298508"/>
              <a:chExt cx="1668026" cy="1567542"/>
            </a:xfrm>
          </p:grpSpPr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AD2ED32E-83B6-370C-02A2-15E3314F7C05}"/>
                  </a:ext>
                </a:extLst>
              </p:cNvPr>
              <p:cNvSpPr/>
              <p:nvPr/>
            </p:nvSpPr>
            <p:spPr>
              <a:xfrm>
                <a:off x="1092835" y="2298508"/>
                <a:ext cx="1668026" cy="1567542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08CBB190-C2BA-3D68-6F8B-1774E2B80315}"/>
                  </a:ext>
                </a:extLst>
              </p:cNvPr>
              <p:cNvSpPr/>
              <p:nvPr/>
            </p:nvSpPr>
            <p:spPr>
              <a:xfrm>
                <a:off x="1092835" y="2298508"/>
                <a:ext cx="1668026" cy="354257"/>
              </a:xfrm>
              <a:prstGeom prst="rect">
                <a:avLst/>
              </a:prstGeom>
              <a:solidFill>
                <a:schemeClr val="accent1"/>
              </a:solidFill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3D077D1-94B5-B98B-63CD-8591D3869629}"/>
                </a:ext>
              </a:extLst>
            </p:cNvPr>
            <p:cNvSpPr/>
            <p:nvPr/>
          </p:nvSpPr>
          <p:spPr>
            <a:xfrm>
              <a:off x="1320212" y="2214026"/>
              <a:ext cx="1213281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Jueves</a:t>
              </a:r>
              <a:endParaRPr lang="es-ES" sz="28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E9626CF9-E68C-2414-5364-8F6C5A2C4F5D}"/>
                </a:ext>
              </a:extLst>
            </p:cNvPr>
            <p:cNvSpPr/>
            <p:nvPr/>
          </p:nvSpPr>
          <p:spPr>
            <a:xfrm>
              <a:off x="1193217" y="2876243"/>
              <a:ext cx="1467261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3600" b="1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Todos</a:t>
              </a:r>
            </a:p>
          </p:txBody>
        </p:sp>
      </p:grp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F52943D-0D68-D1CE-C94E-E59591B2136C}"/>
              </a:ext>
            </a:extLst>
          </p:cNvPr>
          <p:cNvSpPr/>
          <p:nvPr/>
        </p:nvSpPr>
        <p:spPr>
          <a:xfrm>
            <a:off x="702398" y="3861130"/>
            <a:ext cx="486548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" sz="2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Todas las sesiones son grabadas y podrás consultar las grabaciones </a:t>
            </a:r>
            <a:r>
              <a:rPr lang="es-ES" sz="2400">
                <a:ln w="0"/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ingresando a los mismos enlaces </a:t>
            </a:r>
            <a:r>
              <a:rPr lang="es-ES" sz="2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 los que te unes a estas sesiones vivo.</a:t>
            </a:r>
          </a:p>
        </p:txBody>
      </p:sp>
      <p:pic>
        <p:nvPicPr>
          <p:cNvPr id="25" name="Picture 10">
            <a:extLst>
              <a:ext uri="{FF2B5EF4-FFF2-40B4-BE49-F238E27FC236}">
                <a16:creationId xmlns:a16="http://schemas.microsoft.com/office/drawing/2014/main" id="{8055E0CA-18FD-2278-A688-81EDFEBB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285" y="2632416"/>
            <a:ext cx="2852796" cy="18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6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D1931-8AF6-56BA-5824-8481B8ED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9" y="1632826"/>
            <a:ext cx="3624044" cy="2852737"/>
          </a:xfrm>
        </p:spPr>
        <p:txBody>
          <a:bodyPr/>
          <a:lstStyle/>
          <a:p>
            <a:r>
              <a:rPr lang="es-MX"/>
              <a:t>Portal de Azure</a:t>
            </a:r>
            <a:br>
              <a:rPr lang="es-MX"/>
            </a:br>
            <a:endParaRPr lang="es-MX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CFC9C4C-7E64-DA1B-6014-AF7FD7E431D9}"/>
              </a:ext>
            </a:extLst>
          </p:cNvPr>
          <p:cNvSpPr/>
          <p:nvPr/>
        </p:nvSpPr>
        <p:spPr>
          <a:xfrm>
            <a:off x="4379053" y="3429000"/>
            <a:ext cx="7021896" cy="187743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 realizar toda la administración de nuestros recursos tenemos que ir al </a:t>
            </a:r>
            <a:r>
              <a:rPr lang="es-ES" sz="2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portal de Azure</a:t>
            </a:r>
          </a:p>
          <a:p>
            <a:pPr algn="ctr"/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2800" b="1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https://portal.azure.com/</a:t>
            </a:r>
            <a:endParaRPr lang="es-ES" sz="2800" b="1">
              <a:ln w="0"/>
              <a:solidFill>
                <a:schemeClr val="accent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2000">
              <a:ln w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842E92-694E-8DEF-F471-54146D32A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90" y="1039210"/>
            <a:ext cx="1828274" cy="16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85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D7741-51AB-6C85-4F65-717C81BB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39" y="2171211"/>
            <a:ext cx="10516965" cy="2852737"/>
          </a:xfrm>
        </p:spPr>
        <p:txBody>
          <a:bodyPr/>
          <a:lstStyle/>
          <a:p>
            <a:r>
              <a:rPr lang="es-MX"/>
              <a:t>Elementos en Azure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E4C7C1-39F1-7F47-9AE2-2DC91938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6074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A1BA422-2BDD-00DC-0840-BBC147455399}"/>
              </a:ext>
            </a:extLst>
          </p:cNvPr>
          <p:cNvSpPr txBox="1"/>
          <p:nvPr/>
        </p:nvSpPr>
        <p:spPr>
          <a:xfrm>
            <a:off x="5093952" y="1549119"/>
            <a:ext cx="68327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0000"/>
                </a:solidFill>
                <a:latin typeface="Segoe UI" panose="020B0502040204020203" pitchFamily="34" charset="0"/>
              </a:rPr>
              <a:t>Proporciona acceso autenticado y autorizado a los servicios y productos de Azure. </a:t>
            </a:r>
          </a:p>
          <a:p>
            <a:r>
              <a:rPr lang="es-ES">
                <a:solidFill>
                  <a:srgbClr val="000000"/>
                </a:solidFill>
                <a:latin typeface="Segoe UI" panose="020B0502040204020203" pitchFamily="34" charset="0"/>
              </a:rPr>
              <a:t>Las suscripciones nos permiten:</a:t>
            </a:r>
          </a:p>
          <a:p>
            <a:endParaRPr lang="es-ES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rgbClr val="000000"/>
                </a:solidFill>
                <a:latin typeface="Segoe UI" panose="020B0502040204020203" pitchFamily="34" charset="0"/>
              </a:rPr>
              <a:t>Crear recursos.</a:t>
            </a:r>
          </a:p>
          <a:p>
            <a:endParaRPr lang="es-ES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rgbClr val="000000"/>
                </a:solidFill>
                <a:latin typeface="Segoe UI" panose="020B0502040204020203" pitchFamily="34" charset="0"/>
              </a:rPr>
              <a:t>Dar acceso a múltiples colaboradores que podrán crear recursos en el mismo ambiente (Solo suscripciones de pago).</a:t>
            </a:r>
          </a:p>
        </p:txBody>
      </p:sp>
      <p:pic>
        <p:nvPicPr>
          <p:cNvPr id="8" name="Picture 4" descr="Microsoftから無料配布されているSVGファイル(Azure関連) | ゆるハッカーブログ">
            <a:extLst>
              <a:ext uri="{FF2B5EF4-FFF2-40B4-BE49-F238E27FC236}">
                <a16:creationId xmlns:a16="http://schemas.microsoft.com/office/drawing/2014/main" id="{BF99628F-D710-FD57-8B25-B685D733D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8" r="89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336" y="651755"/>
            <a:ext cx="1093445" cy="10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2A8348A-6FFA-F547-A9C9-688E7721BCC1}"/>
              </a:ext>
            </a:extLst>
          </p:cNvPr>
          <p:cNvSpPr txBox="1"/>
          <p:nvPr/>
        </p:nvSpPr>
        <p:spPr>
          <a:xfrm>
            <a:off x="4652375" y="850112"/>
            <a:ext cx="359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rgbClr val="000000"/>
                </a:solidFill>
                <a:latin typeface="Segoe UI" panose="020B0502040204020203" pitchFamily="34" charset="0"/>
              </a:rPr>
              <a:t>Suscripción</a:t>
            </a:r>
            <a:endParaRPr lang="es-MX" sz="280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F3ADA5D-0F38-6B03-853A-0B4342B4B52F}"/>
              </a:ext>
            </a:extLst>
          </p:cNvPr>
          <p:cNvSpPr txBox="1"/>
          <p:nvPr/>
        </p:nvSpPr>
        <p:spPr>
          <a:xfrm>
            <a:off x="4652375" y="4370337"/>
            <a:ext cx="359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rgbClr val="000000"/>
                </a:solidFill>
                <a:latin typeface="Segoe UI" panose="020B0502040204020203" pitchFamily="34" charset="0"/>
              </a:rPr>
              <a:t>Cuenta de Azure</a:t>
            </a:r>
            <a:endParaRPr lang="es-MX" sz="280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8516D83-880E-1B22-A06E-DBE3C3B1E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336" y="4065225"/>
            <a:ext cx="1093445" cy="10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áfico 12" descr="Usuario">
            <a:extLst>
              <a:ext uri="{FF2B5EF4-FFF2-40B4-BE49-F238E27FC236}">
                <a16:creationId xmlns:a16="http://schemas.microsoft.com/office/drawing/2014/main" id="{8BF2F625-C37C-9E7F-00AD-9B39BAE4F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36767" y="4315050"/>
            <a:ext cx="923330" cy="92333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02F2143-03D9-2C78-5B03-5A144FFD935E}"/>
              </a:ext>
            </a:extLst>
          </p:cNvPr>
          <p:cNvSpPr txBox="1"/>
          <p:nvPr/>
        </p:nvSpPr>
        <p:spPr>
          <a:xfrm>
            <a:off x="5093952" y="5116553"/>
            <a:ext cx="5648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solidFill>
                  <a:srgbClr val="000000"/>
                </a:solidFill>
                <a:latin typeface="Segoe UI" panose="020B0502040204020203" pitchFamily="34" charset="0"/>
              </a:rPr>
              <a:t>Es la entidad responsable de los costos mensuales que generan los recursos de la suscripción. </a:t>
            </a:r>
          </a:p>
          <a:p>
            <a:r>
              <a:rPr lang="es-ES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8643E38-70B3-8E39-2730-F01B9A7333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00"/>
          <a:stretch/>
        </p:blipFill>
        <p:spPr>
          <a:xfrm>
            <a:off x="0" y="0"/>
            <a:ext cx="3235778" cy="650146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2F6833B-B3F8-4999-5451-B5987107C5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50000"/>
          <a:stretch/>
        </p:blipFill>
        <p:spPr>
          <a:xfrm>
            <a:off x="0" y="768304"/>
            <a:ext cx="2438611" cy="494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56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28643E38-70B3-8E39-2730-F01B9A733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3235778" cy="650146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2F6833B-B3F8-4999-5451-B5987107C5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50000"/>
          <a:stretch/>
        </p:blipFill>
        <p:spPr>
          <a:xfrm>
            <a:off x="0" y="768304"/>
            <a:ext cx="2438611" cy="49438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F3E2CA4-31D3-64BE-24DF-4ABC9FC43A1F}"/>
              </a:ext>
            </a:extLst>
          </p:cNvPr>
          <p:cNvSpPr txBox="1"/>
          <p:nvPr/>
        </p:nvSpPr>
        <p:spPr>
          <a:xfrm>
            <a:off x="6372250" y="4100696"/>
            <a:ext cx="4320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MX" dirty="0">
                <a:solidFill>
                  <a:srgbClr val="000000"/>
                </a:solidFill>
                <a:latin typeface="Segoe UI" panose="020B0502040204020203" pitchFamily="34" charset="0"/>
              </a:rPr>
              <a:t>Son elementos o servicios que son administrados a través de Azure.  </a:t>
            </a:r>
          </a:p>
          <a:p>
            <a:endParaRPr lang="es-MX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9DB3997-25F2-AAFD-FD79-78BEF1CA7C6F}"/>
              </a:ext>
            </a:extLst>
          </p:cNvPr>
          <p:cNvSpPr txBox="1"/>
          <p:nvPr/>
        </p:nvSpPr>
        <p:spPr>
          <a:xfrm>
            <a:off x="6346857" y="1903894"/>
            <a:ext cx="4611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MX" dirty="0">
                <a:latin typeface="Segoe UI" panose="020B0502040204020203" pitchFamily="34" charset="0"/>
              </a:rPr>
              <a:t>Son </a:t>
            </a:r>
            <a:r>
              <a:rPr lang="es-ES" dirty="0">
                <a:latin typeface="Segoe UI" panose="020B0502040204020203" pitchFamily="34" charset="0"/>
              </a:rPr>
              <a:t> contenedores lógicos que se usan para administrar y gestionar los recursos de una suscripción.</a:t>
            </a:r>
          </a:p>
        </p:txBody>
      </p:sp>
      <p:pic>
        <p:nvPicPr>
          <p:cNvPr id="4" name="Picture 2" descr="Download Azure Resources 0.5.5 Extension (Vsix File) for VS Code - VsixHub">
            <a:extLst>
              <a:ext uri="{FF2B5EF4-FFF2-40B4-BE49-F238E27FC236}">
                <a16:creationId xmlns:a16="http://schemas.microsoft.com/office/drawing/2014/main" id="{C72659AF-EE8A-46AB-7762-0D8E08138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559" y="1116071"/>
            <a:ext cx="1461370" cy="146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reación de mi primera Base de Datos en Microsoft Azure – Business  Intelligence and Analytics">
            <a:extLst>
              <a:ext uri="{FF2B5EF4-FFF2-40B4-BE49-F238E27FC236}">
                <a16:creationId xmlns:a16="http://schemas.microsoft.com/office/drawing/2014/main" id="{DCB9EA8C-7095-EB7F-896C-E3A9E83D9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6" r="21865"/>
          <a:stretch/>
        </p:blipFill>
        <p:spPr bwMode="auto">
          <a:xfrm>
            <a:off x="4971150" y="4562361"/>
            <a:ext cx="881151" cy="84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543B359-E909-BAEE-0EED-18522F53E808}"/>
              </a:ext>
            </a:extLst>
          </p:cNvPr>
          <p:cNvSpPr txBox="1"/>
          <p:nvPr/>
        </p:nvSpPr>
        <p:spPr>
          <a:xfrm>
            <a:off x="6096000" y="1323536"/>
            <a:ext cx="33294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>
                <a:solidFill>
                  <a:srgbClr val="000000"/>
                </a:solidFill>
                <a:latin typeface="Segoe UI" panose="020B0502040204020203" pitchFamily="34" charset="0"/>
              </a:rPr>
              <a:t>Grupo de recursos</a:t>
            </a:r>
            <a:endParaRPr lang="es-MX" sz="280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CAB105B-CCAF-1D8B-C41B-ABD24F4051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5597" y="3341647"/>
            <a:ext cx="989094" cy="989094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41A6305B-B386-C8D7-FE03-F92010437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03700" y="3513287"/>
            <a:ext cx="816052" cy="816052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34DA8492-6F63-F4DB-2ED0-F6A6B05946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31056" y="4527482"/>
            <a:ext cx="881151" cy="88115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7B2B5C18-9552-07D5-A631-03B976B9D20B}"/>
              </a:ext>
            </a:extLst>
          </p:cNvPr>
          <p:cNvSpPr txBox="1"/>
          <p:nvPr/>
        </p:nvSpPr>
        <p:spPr>
          <a:xfrm>
            <a:off x="6096000" y="3513287"/>
            <a:ext cx="1603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>
                <a:solidFill>
                  <a:srgbClr val="000000"/>
                </a:solidFill>
                <a:latin typeface="Segoe UI" panose="020B0502040204020203" pitchFamily="34" charset="0"/>
              </a:rPr>
              <a:t>Recursos</a:t>
            </a:r>
            <a:endParaRPr lang="es-MX" sz="2800"/>
          </a:p>
        </p:txBody>
      </p:sp>
    </p:spTree>
    <p:extLst>
      <p:ext uri="{BB962C8B-B14F-4D97-AF65-F5344CB8AC3E}">
        <p14:creationId xmlns:p14="http://schemas.microsoft.com/office/powerpoint/2010/main" val="422332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Maquina Virtual (VM)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CFEF2AA-ABB6-98C6-F4EB-FBD5FFC7E010}"/>
              </a:ext>
            </a:extLst>
          </p:cNvPr>
          <p:cNvSpPr txBox="1"/>
          <p:nvPr/>
        </p:nvSpPr>
        <p:spPr>
          <a:xfrm>
            <a:off x="2713658" y="5865760"/>
            <a:ext cx="771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>
                <a:solidFill>
                  <a:srgbClr val="000000"/>
                </a:solidFill>
                <a:latin typeface="Segoe UI" panose="020B0502040204020203" pitchFamily="34" charset="0"/>
              </a:rPr>
              <a:t>Puede realizar funciones, como ejecutar aplicaciones y sistemas operativos.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CF3BF1-4DFD-0446-164A-B8D257BB8924}"/>
              </a:ext>
            </a:extLst>
          </p:cNvPr>
          <p:cNvSpPr txBox="1"/>
          <p:nvPr/>
        </p:nvSpPr>
        <p:spPr>
          <a:xfrm>
            <a:off x="838200" y="1155865"/>
            <a:ext cx="771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rgbClr val="000000"/>
                </a:solidFill>
                <a:latin typeface="Segoe UI" panose="020B0502040204020203" pitchFamily="34" charset="0"/>
              </a:rPr>
              <a:t>Es un software que emula el funcionamiento de un ordenador real con todos los componentes que necesita para funcionar. </a:t>
            </a:r>
          </a:p>
        </p:txBody>
      </p:sp>
      <p:pic>
        <p:nvPicPr>
          <p:cNvPr id="6" name="Gráfico 5" descr="Equipo">
            <a:extLst>
              <a:ext uri="{FF2B5EF4-FFF2-40B4-BE49-F238E27FC236}">
                <a16:creationId xmlns:a16="http://schemas.microsoft.com/office/drawing/2014/main" id="{8F94709F-50FB-5277-EADB-0648796DCC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516" b="18977"/>
          <a:stretch/>
        </p:blipFill>
        <p:spPr>
          <a:xfrm>
            <a:off x="3402010" y="1881291"/>
            <a:ext cx="6242704" cy="39021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8F2A9FA-FBEF-0C4F-C2A7-F99A29845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34" y="4113272"/>
            <a:ext cx="304768" cy="30476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E00E2B6-25CB-FAA9-6763-C4BD499BF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68" y="3011506"/>
            <a:ext cx="280233" cy="280233"/>
          </a:xfrm>
          <a:prstGeom prst="rect">
            <a:avLst/>
          </a:prstGeom>
        </p:spPr>
      </p:pic>
      <p:pic>
        <p:nvPicPr>
          <p:cNvPr id="9" name="Gráfico 8" descr="Ventana del explorador">
            <a:extLst>
              <a:ext uri="{FF2B5EF4-FFF2-40B4-BE49-F238E27FC236}">
                <a16:creationId xmlns:a16="http://schemas.microsoft.com/office/drawing/2014/main" id="{2BFDD4F3-4BDD-3812-D414-94F090A106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081" t="17137" r="8163" b="18332"/>
          <a:stretch/>
        </p:blipFill>
        <p:spPr>
          <a:xfrm>
            <a:off x="4784682" y="2494337"/>
            <a:ext cx="2145080" cy="16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37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Virtualización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18569D-E2DB-2DEE-1F64-62A29707D0E4}"/>
              </a:ext>
            </a:extLst>
          </p:cNvPr>
          <p:cNvSpPr txBox="1"/>
          <p:nvPr/>
        </p:nvSpPr>
        <p:spPr>
          <a:xfrm>
            <a:off x="838200" y="1113081"/>
            <a:ext cx="771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Segoe UI" panose="020B0502040204020203" pitchFamily="34" charset="0"/>
                <a:cs typeface="Segoe UI" panose="020B0502040204020203" pitchFamily="34" charset="0"/>
              </a:rPr>
              <a:t>Es la tecnología que permite crear múltiples entornos de ejecución desde un único sistema de hardware.</a:t>
            </a:r>
            <a:endParaRPr lang="es-ES" sz="18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A9BD6B6-031A-A5E5-4333-709A04F91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366" y="1975032"/>
            <a:ext cx="1505268" cy="11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5404821-EDAB-4365-03D5-971D65462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029" y="1975032"/>
            <a:ext cx="1507131" cy="113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FFB6CD4F-9745-7EE6-497D-E03DDE96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448" y="1975034"/>
            <a:ext cx="1505265" cy="11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095BFA6-14CE-0922-2F2D-D1311FB7E0E3}"/>
              </a:ext>
            </a:extLst>
          </p:cNvPr>
          <p:cNvSpPr/>
          <p:nvPr/>
        </p:nvSpPr>
        <p:spPr>
          <a:xfrm>
            <a:off x="3700181" y="5721494"/>
            <a:ext cx="4637312" cy="52637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0361B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Infraestructura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1C62022-8A83-78C9-7FEB-D92B4E428678}"/>
              </a:ext>
            </a:extLst>
          </p:cNvPr>
          <p:cNvSpPr/>
          <p:nvPr/>
        </p:nvSpPr>
        <p:spPr>
          <a:xfrm>
            <a:off x="3700180" y="5079237"/>
            <a:ext cx="4637313" cy="526375"/>
          </a:xfrm>
          <a:prstGeom prst="rect">
            <a:avLst/>
          </a:prstGeom>
          <a:solidFill>
            <a:srgbClr val="0361B1">
              <a:lumMod val="75000"/>
            </a:srgbClr>
          </a:solidFill>
          <a:ln w="12700" cap="flat" cmpd="sng" algn="ctr">
            <a:solidFill>
              <a:srgbClr val="5ABB0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Sistema operativo (SO)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CC3087A3-6A4F-4156-8A17-CA46B9A84775}"/>
              </a:ext>
            </a:extLst>
          </p:cNvPr>
          <p:cNvSpPr/>
          <p:nvPr/>
        </p:nvSpPr>
        <p:spPr>
          <a:xfrm>
            <a:off x="3700181" y="4436980"/>
            <a:ext cx="4637314" cy="526375"/>
          </a:xfrm>
          <a:prstGeom prst="rect">
            <a:avLst/>
          </a:prstGeom>
          <a:solidFill>
            <a:srgbClr val="0361B1">
              <a:lumMod val="60000"/>
              <a:lumOff val="40000"/>
            </a:srgbClr>
          </a:solidFill>
          <a:ln w="12700" cap="flat" cmpd="sng" algn="ctr">
            <a:solidFill>
              <a:srgbClr val="5ABB0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Hipervisor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54EF8B4-51FD-0D57-7A5F-1FBF08DDA39D}"/>
              </a:ext>
            </a:extLst>
          </p:cNvPr>
          <p:cNvSpPr/>
          <p:nvPr/>
        </p:nvSpPr>
        <p:spPr>
          <a:xfrm>
            <a:off x="3700181" y="3192148"/>
            <a:ext cx="1447800" cy="1128949"/>
          </a:xfrm>
          <a:prstGeom prst="rect">
            <a:avLst/>
          </a:prstGeom>
          <a:solidFill>
            <a:srgbClr val="7030A0"/>
          </a:solidFill>
          <a:ln w="12700" cap="flat" cmpd="sng" algn="ctr">
            <a:solidFill>
              <a:srgbClr val="FEB9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 VM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1D3219C-0CB4-BBF4-D56A-F9D859760BEF}"/>
              </a:ext>
            </a:extLst>
          </p:cNvPr>
          <p:cNvSpPr/>
          <p:nvPr/>
        </p:nvSpPr>
        <p:spPr>
          <a:xfrm>
            <a:off x="5294938" y="3192147"/>
            <a:ext cx="1447800" cy="1128950"/>
          </a:xfrm>
          <a:prstGeom prst="rect">
            <a:avLst/>
          </a:prstGeom>
          <a:solidFill>
            <a:srgbClr val="FE4E17">
              <a:lumMod val="75000"/>
            </a:srgbClr>
          </a:solidFill>
          <a:ln w="12700" cap="flat" cmpd="sng" algn="ctr">
            <a:solidFill>
              <a:srgbClr val="5ABB0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 VM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EEDC527-5BB5-1395-914E-29E4A78D920E}"/>
              </a:ext>
            </a:extLst>
          </p:cNvPr>
          <p:cNvSpPr/>
          <p:nvPr/>
        </p:nvSpPr>
        <p:spPr>
          <a:xfrm>
            <a:off x="6889695" y="3192146"/>
            <a:ext cx="1447800" cy="1128951"/>
          </a:xfrm>
          <a:prstGeom prst="rect">
            <a:avLst/>
          </a:prstGeom>
          <a:solidFill>
            <a:srgbClr val="5ABB01"/>
          </a:solidFill>
          <a:ln w="12700" cap="flat" cmpd="sng" algn="ctr">
            <a:solidFill>
              <a:srgbClr val="5ABB0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 VM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0A99C180-297C-8E99-06C9-03659ED589FB}"/>
              </a:ext>
            </a:extLst>
          </p:cNvPr>
          <p:cNvSpPr/>
          <p:nvPr/>
        </p:nvSpPr>
        <p:spPr>
          <a:xfrm>
            <a:off x="3959440" y="2104008"/>
            <a:ext cx="932155" cy="6569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8DF869C-1FF7-0EC9-ACBE-B8E94AD08751}"/>
              </a:ext>
            </a:extLst>
          </p:cNvPr>
          <p:cNvSpPr/>
          <p:nvPr/>
        </p:nvSpPr>
        <p:spPr>
          <a:xfrm>
            <a:off x="5629922" y="2104008"/>
            <a:ext cx="932155" cy="6569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99748258-AE13-E9DE-195F-E47367DD1D9E}"/>
              </a:ext>
            </a:extLst>
          </p:cNvPr>
          <p:cNvSpPr/>
          <p:nvPr/>
        </p:nvSpPr>
        <p:spPr>
          <a:xfrm>
            <a:off x="7147516" y="2097809"/>
            <a:ext cx="932155" cy="6569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B635228-9CE3-0341-6826-40282B97D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82" y="2140295"/>
            <a:ext cx="586128" cy="58612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DC9B7F2-F63C-DB2A-0826-C5C1B363A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20" y="2119380"/>
            <a:ext cx="627958" cy="62795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C33F99A-4550-508F-96D9-C15DBC104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43" y="2138482"/>
            <a:ext cx="566299" cy="58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17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D1931-8AF6-56BA-5824-8481B8ED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87835"/>
            <a:ext cx="3825380" cy="2852737"/>
          </a:xfrm>
        </p:spPr>
        <p:txBody>
          <a:bodyPr/>
          <a:lstStyle/>
          <a:p>
            <a:pPr algn="ctr"/>
            <a:r>
              <a:rPr lang="es-MX"/>
              <a:t>Ejercicio </a:t>
            </a:r>
            <a:br>
              <a:rPr lang="es-MX"/>
            </a:br>
            <a:r>
              <a:rPr lang="es-MX"/>
              <a:t>práctico</a:t>
            </a:r>
            <a:br>
              <a:rPr lang="es-MX"/>
            </a:br>
            <a:br>
              <a:rPr lang="es-MX"/>
            </a:br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499746C-A75C-79C5-09D8-E9CBD0F2B351}"/>
              </a:ext>
            </a:extLst>
          </p:cNvPr>
          <p:cNvSpPr txBox="1"/>
          <p:nvPr/>
        </p:nvSpPr>
        <p:spPr>
          <a:xfrm>
            <a:off x="4471739" y="4341963"/>
            <a:ext cx="7239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/>
              <a:t>Administración de recursos en Azure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CFF5C0E-C48B-44A5-4C8F-D76918832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155" y="961467"/>
            <a:ext cx="3171177" cy="28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82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D7741-51AB-6C85-4F65-717C81BB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39" y="2171211"/>
            <a:ext cx="10516965" cy="2852737"/>
          </a:xfrm>
        </p:spPr>
        <p:txBody>
          <a:bodyPr/>
          <a:lstStyle/>
          <a:p>
            <a:r>
              <a:rPr lang="es-MX" dirty="0"/>
              <a:t>Conceptos clave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E4C7C1-39F1-7F47-9AE2-2DC91938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6737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Conceptos clave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BC9856A-9D1F-2756-07B2-5030CF31001D}"/>
              </a:ext>
            </a:extLst>
          </p:cNvPr>
          <p:cNvSpPr txBox="1"/>
          <p:nvPr/>
        </p:nvSpPr>
        <p:spPr>
          <a:xfrm>
            <a:off x="838200" y="3855308"/>
            <a:ext cx="371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/>
              <a:t>Azure</a:t>
            </a:r>
          </a:p>
        </p:txBody>
      </p:sp>
      <p:pic>
        <p:nvPicPr>
          <p:cNvPr id="9" name="Picture 4" descr="Microsoftから無料配布されているSVGファイル(Azure関連) | ゆるハッカーブログ">
            <a:extLst>
              <a:ext uri="{FF2B5EF4-FFF2-40B4-BE49-F238E27FC236}">
                <a16:creationId xmlns:a16="http://schemas.microsoft.com/office/drawing/2014/main" id="{719F165A-342F-265D-AB66-139BAA57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8" r="89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276" y="4442106"/>
            <a:ext cx="1725310" cy="172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C0D0279-5BE6-6E4E-6803-194041D57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222" y="4506871"/>
            <a:ext cx="1528871" cy="152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F0EA786-9D92-12BB-D3DA-6449F5590D24}"/>
              </a:ext>
            </a:extLst>
          </p:cNvPr>
          <p:cNvSpPr txBox="1"/>
          <p:nvPr/>
        </p:nvSpPr>
        <p:spPr>
          <a:xfrm>
            <a:off x="6096000" y="1248566"/>
            <a:ext cx="371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/>
              <a:t>Portal de Azure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BA5DB61-8CAD-4DFC-83FB-33F705B95513}"/>
              </a:ext>
            </a:extLst>
          </p:cNvPr>
          <p:cNvSpPr txBox="1"/>
          <p:nvPr/>
        </p:nvSpPr>
        <p:spPr>
          <a:xfrm>
            <a:off x="6095999" y="3855307"/>
            <a:ext cx="371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/>
              <a:t>Suscripción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1E5F55D-A368-1B9E-4BF4-0DCB9C7A3239}"/>
              </a:ext>
            </a:extLst>
          </p:cNvPr>
          <p:cNvSpPr txBox="1"/>
          <p:nvPr/>
        </p:nvSpPr>
        <p:spPr>
          <a:xfrm>
            <a:off x="838200" y="1248566"/>
            <a:ext cx="4031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/>
              <a:t>Computo en la nube</a:t>
            </a:r>
          </a:p>
        </p:txBody>
      </p:sp>
      <p:pic>
        <p:nvPicPr>
          <p:cNvPr id="4" name="Gráfico 3" descr="Nube">
            <a:extLst>
              <a:ext uri="{FF2B5EF4-FFF2-40B4-BE49-F238E27FC236}">
                <a16:creationId xmlns:a16="http://schemas.microsoft.com/office/drawing/2014/main" id="{94B3C3C5-987E-949F-B63B-2EA5FA5918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0969" b="18768"/>
          <a:stretch/>
        </p:blipFill>
        <p:spPr>
          <a:xfrm>
            <a:off x="1721712" y="2022338"/>
            <a:ext cx="2500008" cy="1506604"/>
          </a:xfrm>
          <a:prstGeom prst="rect">
            <a:avLst/>
          </a:prstGeom>
        </p:spPr>
      </p:pic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C4923009-FC4B-DB15-C576-D58AE7872516}"/>
              </a:ext>
            </a:extLst>
          </p:cNvPr>
          <p:cNvSpPr/>
          <p:nvPr/>
        </p:nvSpPr>
        <p:spPr>
          <a:xfrm>
            <a:off x="2468358" y="2429065"/>
            <a:ext cx="786366" cy="786366"/>
          </a:xfrm>
          <a:custGeom>
            <a:avLst/>
            <a:gdLst>
              <a:gd name="connsiteX0" fmla="*/ 133350 w 266700"/>
              <a:gd name="connsiteY0" fmla="*/ 0 h 266700"/>
              <a:gd name="connsiteX1" fmla="*/ 0 w 266700"/>
              <a:gd name="connsiteY1" fmla="*/ 133350 h 266700"/>
              <a:gd name="connsiteX2" fmla="*/ 133350 w 266700"/>
              <a:gd name="connsiteY2" fmla="*/ 266700 h 266700"/>
              <a:gd name="connsiteX3" fmla="*/ 266700 w 266700"/>
              <a:gd name="connsiteY3" fmla="*/ 133350 h 266700"/>
              <a:gd name="connsiteX4" fmla="*/ 133350 w 266700"/>
              <a:gd name="connsiteY4" fmla="*/ 0 h 266700"/>
              <a:gd name="connsiteX5" fmla="*/ 142875 w 266700"/>
              <a:gd name="connsiteY5" fmla="*/ 142875 h 266700"/>
              <a:gd name="connsiteX6" fmla="*/ 186595 w 266700"/>
              <a:gd name="connsiteY6" fmla="*/ 142875 h 266700"/>
              <a:gd name="connsiteX7" fmla="*/ 142875 w 266700"/>
              <a:gd name="connsiteY7" fmla="*/ 229648 h 266700"/>
              <a:gd name="connsiteX8" fmla="*/ 142875 w 266700"/>
              <a:gd name="connsiteY8" fmla="*/ 123825 h 266700"/>
              <a:gd name="connsiteX9" fmla="*/ 142875 w 266700"/>
              <a:gd name="connsiteY9" fmla="*/ 36957 h 266700"/>
              <a:gd name="connsiteX10" fmla="*/ 186595 w 266700"/>
              <a:gd name="connsiteY10" fmla="*/ 123825 h 266700"/>
              <a:gd name="connsiteX11" fmla="*/ 123825 w 266700"/>
              <a:gd name="connsiteY11" fmla="*/ 123825 h 266700"/>
              <a:gd name="connsiteX12" fmla="*/ 81534 w 266700"/>
              <a:gd name="connsiteY12" fmla="*/ 123825 h 266700"/>
              <a:gd name="connsiteX13" fmla="*/ 123825 w 266700"/>
              <a:gd name="connsiteY13" fmla="*/ 38100 h 266700"/>
              <a:gd name="connsiteX14" fmla="*/ 123825 w 266700"/>
              <a:gd name="connsiteY14" fmla="*/ 142875 h 266700"/>
              <a:gd name="connsiteX15" fmla="*/ 123825 w 266700"/>
              <a:gd name="connsiteY15" fmla="*/ 228600 h 266700"/>
              <a:gd name="connsiteX16" fmla="*/ 81534 w 266700"/>
              <a:gd name="connsiteY16" fmla="*/ 142875 h 266700"/>
              <a:gd name="connsiteX17" fmla="*/ 62389 w 266700"/>
              <a:gd name="connsiteY17" fmla="*/ 123825 h 266700"/>
              <a:gd name="connsiteX18" fmla="*/ 21622 w 266700"/>
              <a:gd name="connsiteY18" fmla="*/ 123825 h 266700"/>
              <a:gd name="connsiteX19" fmla="*/ 111824 w 266700"/>
              <a:gd name="connsiteY19" fmla="*/ 23336 h 266700"/>
              <a:gd name="connsiteX20" fmla="*/ 62389 w 266700"/>
              <a:gd name="connsiteY20" fmla="*/ 123825 h 266700"/>
              <a:gd name="connsiteX21" fmla="*/ 62389 w 266700"/>
              <a:gd name="connsiteY21" fmla="*/ 142875 h 266700"/>
              <a:gd name="connsiteX22" fmla="*/ 112014 w 266700"/>
              <a:gd name="connsiteY22" fmla="*/ 243459 h 266700"/>
              <a:gd name="connsiteX23" fmla="*/ 21622 w 266700"/>
              <a:gd name="connsiteY23" fmla="*/ 142875 h 266700"/>
              <a:gd name="connsiteX24" fmla="*/ 205740 w 266700"/>
              <a:gd name="connsiteY24" fmla="*/ 142875 h 266700"/>
              <a:gd name="connsiteX25" fmla="*/ 245078 w 266700"/>
              <a:gd name="connsiteY25" fmla="*/ 142875 h 266700"/>
              <a:gd name="connsiteX26" fmla="*/ 156400 w 266700"/>
              <a:gd name="connsiteY26" fmla="*/ 243078 h 266700"/>
              <a:gd name="connsiteX27" fmla="*/ 205740 w 266700"/>
              <a:gd name="connsiteY27" fmla="*/ 142875 h 266700"/>
              <a:gd name="connsiteX28" fmla="*/ 205740 w 266700"/>
              <a:gd name="connsiteY28" fmla="*/ 123825 h 266700"/>
              <a:gd name="connsiteX29" fmla="*/ 156686 w 266700"/>
              <a:gd name="connsiteY29" fmla="*/ 23717 h 266700"/>
              <a:gd name="connsiteX30" fmla="*/ 245078 w 266700"/>
              <a:gd name="connsiteY30" fmla="*/ 12382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66700" h="266700">
                <a:moveTo>
                  <a:pt x="133350" y="0"/>
                </a:moveTo>
                <a:cubicBezTo>
                  <a:pt x="59703" y="0"/>
                  <a:pt x="0" y="59703"/>
                  <a:pt x="0" y="133350"/>
                </a:cubicBezTo>
                <a:cubicBezTo>
                  <a:pt x="0" y="206997"/>
                  <a:pt x="59703" y="266700"/>
                  <a:pt x="133350" y="266700"/>
                </a:cubicBezTo>
                <a:cubicBezTo>
                  <a:pt x="206997" y="266700"/>
                  <a:pt x="266700" y="206997"/>
                  <a:pt x="266700" y="133350"/>
                </a:cubicBezTo>
                <a:cubicBezTo>
                  <a:pt x="266700" y="59703"/>
                  <a:pt x="206997" y="0"/>
                  <a:pt x="133350" y="0"/>
                </a:cubicBezTo>
                <a:close/>
                <a:moveTo>
                  <a:pt x="142875" y="142875"/>
                </a:moveTo>
                <a:lnTo>
                  <a:pt x="186595" y="142875"/>
                </a:lnTo>
                <a:cubicBezTo>
                  <a:pt x="181616" y="175711"/>
                  <a:pt x="166302" y="206107"/>
                  <a:pt x="142875" y="229648"/>
                </a:cubicBezTo>
                <a:close/>
                <a:moveTo>
                  <a:pt x="142875" y="123825"/>
                </a:moveTo>
                <a:lnTo>
                  <a:pt x="142875" y="36957"/>
                </a:lnTo>
                <a:cubicBezTo>
                  <a:pt x="166326" y="60520"/>
                  <a:pt x="181642" y="90952"/>
                  <a:pt x="186595" y="123825"/>
                </a:cubicBezTo>
                <a:close/>
                <a:moveTo>
                  <a:pt x="123825" y="123825"/>
                </a:moveTo>
                <a:lnTo>
                  <a:pt x="81534" y="123825"/>
                </a:lnTo>
                <a:cubicBezTo>
                  <a:pt x="86271" y="91515"/>
                  <a:pt x="101069" y="61520"/>
                  <a:pt x="123825" y="38100"/>
                </a:cubicBezTo>
                <a:close/>
                <a:moveTo>
                  <a:pt x="123825" y="142875"/>
                </a:moveTo>
                <a:lnTo>
                  <a:pt x="123825" y="228600"/>
                </a:lnTo>
                <a:cubicBezTo>
                  <a:pt x="101112" y="205149"/>
                  <a:pt x="86320" y="175170"/>
                  <a:pt x="81534" y="142875"/>
                </a:cubicBezTo>
                <a:close/>
                <a:moveTo>
                  <a:pt x="62389" y="123825"/>
                </a:moveTo>
                <a:lnTo>
                  <a:pt x="21622" y="123825"/>
                </a:lnTo>
                <a:cubicBezTo>
                  <a:pt x="25850" y="73933"/>
                  <a:pt x="62676" y="32908"/>
                  <a:pt x="111824" y="23336"/>
                </a:cubicBezTo>
                <a:cubicBezTo>
                  <a:pt x="84670" y="50432"/>
                  <a:pt x="67282" y="85777"/>
                  <a:pt x="62389" y="123825"/>
                </a:cubicBezTo>
                <a:close/>
                <a:moveTo>
                  <a:pt x="62389" y="142875"/>
                </a:moveTo>
                <a:cubicBezTo>
                  <a:pt x="67286" y="180988"/>
                  <a:pt x="84748" y="216382"/>
                  <a:pt x="112014" y="243459"/>
                </a:cubicBezTo>
                <a:cubicBezTo>
                  <a:pt x="62794" y="233894"/>
                  <a:pt x="25894" y="192834"/>
                  <a:pt x="21622" y="142875"/>
                </a:cubicBezTo>
                <a:close/>
                <a:moveTo>
                  <a:pt x="205740" y="142875"/>
                </a:moveTo>
                <a:lnTo>
                  <a:pt x="245078" y="142875"/>
                </a:lnTo>
                <a:cubicBezTo>
                  <a:pt x="240907" y="192201"/>
                  <a:pt x="204854" y="232941"/>
                  <a:pt x="156400" y="243078"/>
                </a:cubicBezTo>
                <a:cubicBezTo>
                  <a:pt x="183540" y="216099"/>
                  <a:pt x="200903" y="180836"/>
                  <a:pt x="205740" y="142875"/>
                </a:cubicBezTo>
                <a:close/>
                <a:moveTo>
                  <a:pt x="205740" y="123825"/>
                </a:moveTo>
                <a:cubicBezTo>
                  <a:pt x="200864" y="85963"/>
                  <a:pt x="183619" y="50771"/>
                  <a:pt x="156686" y="23717"/>
                </a:cubicBezTo>
                <a:cubicBezTo>
                  <a:pt x="204996" y="33955"/>
                  <a:pt x="240902" y="74620"/>
                  <a:pt x="245078" y="1238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E093C02-1C50-6A9E-CB08-7DF6B38EAB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8" t="34595" r="4312" b="32618"/>
          <a:stretch/>
        </p:blipFill>
        <p:spPr>
          <a:xfrm>
            <a:off x="6096000" y="2132161"/>
            <a:ext cx="4286690" cy="11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2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Conceptos clave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BC9856A-9D1F-2756-07B2-5030CF31001D}"/>
              </a:ext>
            </a:extLst>
          </p:cNvPr>
          <p:cNvSpPr txBox="1"/>
          <p:nvPr/>
        </p:nvSpPr>
        <p:spPr>
          <a:xfrm>
            <a:off x="838200" y="3855308"/>
            <a:ext cx="371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/>
              <a:t>Recursos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F0EA786-9D92-12BB-D3DA-6449F5590D24}"/>
              </a:ext>
            </a:extLst>
          </p:cNvPr>
          <p:cNvSpPr txBox="1"/>
          <p:nvPr/>
        </p:nvSpPr>
        <p:spPr>
          <a:xfrm>
            <a:off x="6096000" y="1248566"/>
            <a:ext cx="371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/>
              <a:t>Maquina virtual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BA5DB61-8CAD-4DFC-83FB-33F705B95513}"/>
              </a:ext>
            </a:extLst>
          </p:cNvPr>
          <p:cNvSpPr txBox="1"/>
          <p:nvPr/>
        </p:nvSpPr>
        <p:spPr>
          <a:xfrm>
            <a:off x="6096000" y="2525407"/>
            <a:ext cx="371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/>
              <a:t>Virtualización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1E5F55D-A368-1B9E-4BF4-0DCB9C7A3239}"/>
              </a:ext>
            </a:extLst>
          </p:cNvPr>
          <p:cNvSpPr txBox="1"/>
          <p:nvPr/>
        </p:nvSpPr>
        <p:spPr>
          <a:xfrm>
            <a:off x="838200" y="1248566"/>
            <a:ext cx="4031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/>
              <a:t>Grupo de recursos</a:t>
            </a:r>
          </a:p>
        </p:txBody>
      </p:sp>
      <p:pic>
        <p:nvPicPr>
          <p:cNvPr id="6" name="Picture 2" descr="Download Azure Resources 0.5.5 Extension (Vsix File) for VS Code - VsixHub">
            <a:extLst>
              <a:ext uri="{FF2B5EF4-FFF2-40B4-BE49-F238E27FC236}">
                <a16:creationId xmlns:a16="http://schemas.microsoft.com/office/drawing/2014/main" id="{CAB2774B-7FBB-5E3E-86F2-3C2944C59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35" y="2005137"/>
            <a:ext cx="1649415" cy="164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74790F3B-C29F-4D10-F50F-F481B168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9956" y="4440082"/>
            <a:ext cx="1819769" cy="1819769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5A68EC53-CD57-E249-604E-758631F6D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480" y="3574366"/>
            <a:ext cx="3283551" cy="246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51837744-62A2-7336-3CB5-CE95D00A0F31}"/>
              </a:ext>
            </a:extLst>
          </p:cNvPr>
          <p:cNvSpPr/>
          <p:nvPr/>
        </p:nvSpPr>
        <p:spPr>
          <a:xfrm>
            <a:off x="8039564" y="3855308"/>
            <a:ext cx="2033382" cy="1418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DBBAC18-2C81-7834-9BC8-29B8F6B7E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971" y="3925038"/>
            <a:ext cx="1278567" cy="127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8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2AD58-896D-2B59-2CD5-5F9E2300A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Obtén tu constancia de participación en el programa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E0CB7B-EABB-19E3-2CB6-043011A021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567" y="1339004"/>
            <a:ext cx="3548958" cy="49805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000"/>
              <a:t>En cada una de las sesiones estaremos compartiendo contigo </a:t>
            </a:r>
            <a:r>
              <a:rPr lang="es-MX" sz="2000">
                <a:solidFill>
                  <a:srgbClr val="FF1F85"/>
                </a:solidFill>
              </a:rPr>
              <a:t>conocimiento de muchísimo valor </a:t>
            </a:r>
            <a:r>
              <a:rPr lang="es-MX" sz="2000"/>
              <a:t>por lo que es muy importante que asistas a todas las sesiones.</a:t>
            </a:r>
          </a:p>
          <a:p>
            <a:pPr marL="0" indent="0" algn="just">
              <a:buNone/>
            </a:pPr>
            <a:endParaRPr lang="es-MX" sz="2000"/>
          </a:p>
          <a:p>
            <a:pPr marL="0" indent="0" algn="just">
              <a:buNone/>
            </a:pPr>
            <a:r>
              <a:rPr lang="es-MX" sz="2000"/>
              <a:t>En todas las sesiones </a:t>
            </a:r>
            <a:r>
              <a:rPr lang="es-MX" sz="2000">
                <a:solidFill>
                  <a:srgbClr val="FF1F85"/>
                </a:solidFill>
              </a:rPr>
              <a:t>20 min antes del termino</a:t>
            </a:r>
            <a:r>
              <a:rPr lang="es-MX" sz="2000"/>
              <a:t> se compartirá en la sección de mensajes destacados el enlace para que puedas tomar tu asistencia.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4C8414-DB66-CDCB-3527-BCEDB489B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332" y="1427862"/>
            <a:ext cx="2263799" cy="168653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A5C99C0-4E50-5DE0-39A0-0D26582AA599}"/>
              </a:ext>
            </a:extLst>
          </p:cNvPr>
          <p:cNvSpPr/>
          <p:nvPr/>
        </p:nvSpPr>
        <p:spPr>
          <a:xfrm>
            <a:off x="5540775" y="2860895"/>
            <a:ext cx="1023042" cy="117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CFCEAE4-460C-9E1E-6AAF-844B95E03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03" y="3465484"/>
            <a:ext cx="2263799" cy="2276947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121D3D4E-06C1-8760-5DAD-8F25445EEFF1}"/>
              </a:ext>
            </a:extLst>
          </p:cNvPr>
          <p:cNvSpPr txBox="1">
            <a:spLocks/>
          </p:cNvSpPr>
          <p:nvPr/>
        </p:nvSpPr>
        <p:spPr>
          <a:xfrm>
            <a:off x="7701481" y="1339004"/>
            <a:ext cx="3548958" cy="498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MX" sz="2000"/>
              <a:t>Es muy importante la registres usando el correo con el que te registraste en el programa. 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00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MX" sz="2000"/>
              <a:t>Además de que debes considerar de que es un requisito para que puedas </a:t>
            </a:r>
            <a:r>
              <a:rPr lang="es-MX" sz="2000">
                <a:solidFill>
                  <a:srgbClr val="FF1F85"/>
                </a:solidFill>
              </a:rPr>
              <a:t>obtener tu constancia </a:t>
            </a:r>
            <a:r>
              <a:rPr lang="es-MX" sz="2000"/>
              <a:t>y la posibilidad de </a:t>
            </a:r>
            <a:r>
              <a:rPr lang="es-MX" sz="2000">
                <a:solidFill>
                  <a:srgbClr val="FF1F85"/>
                </a:solidFill>
              </a:rPr>
              <a:t>realizar tu examen de certificación </a:t>
            </a:r>
            <a:r>
              <a:rPr lang="es-MX" sz="2000"/>
              <a:t>en AI 900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7015679-7F54-A958-28CD-4581001D4CA2}"/>
              </a:ext>
            </a:extLst>
          </p:cNvPr>
          <p:cNvSpPr txBox="1">
            <a:spLocks/>
          </p:cNvSpPr>
          <p:nvPr/>
        </p:nvSpPr>
        <p:spPr>
          <a:xfrm>
            <a:off x="856362" y="5903856"/>
            <a:ext cx="10515600" cy="483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1F8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s-MX" sz="1600"/>
              <a:t>Recuerda que siempre podrás consultar las grabaciones en caso de que no puedas ver una sesión en vivo</a:t>
            </a:r>
          </a:p>
        </p:txBody>
      </p:sp>
    </p:spTree>
    <p:extLst>
      <p:ext uri="{BB962C8B-B14F-4D97-AF65-F5344CB8AC3E}">
        <p14:creationId xmlns:p14="http://schemas.microsoft.com/office/powerpoint/2010/main" val="4141682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2391821-3928-F27E-2B61-2CE6E6FF7F0E}"/>
              </a:ext>
            </a:extLst>
          </p:cNvPr>
          <p:cNvSpPr/>
          <p:nvPr/>
        </p:nvSpPr>
        <p:spPr>
          <a:xfrm>
            <a:off x="414950" y="545471"/>
            <a:ext cx="11362099" cy="4035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25A7203-BF7F-1120-363C-0C7CEAD8C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15" y="4581053"/>
            <a:ext cx="2263799" cy="227694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0DFC4D41-6AE6-3138-3EC3-76AB91A1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130" y="709157"/>
            <a:ext cx="10515600" cy="711645"/>
          </a:xfrm>
        </p:spPr>
        <p:txBody>
          <a:bodyPr anchor="ctr">
            <a:noAutofit/>
          </a:bodyPr>
          <a:lstStyle/>
          <a:p>
            <a:r>
              <a:rPr lang="es-MX" sz="2400">
                <a:solidFill>
                  <a:srgbClr val="FF1F85"/>
                </a:solidFill>
              </a:rPr>
              <a:t>Certificación AI – 900: Fundamentos de Inteligencia Artificial en Azure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3DEA54A-B6A6-8E88-5AA3-2B7CB38019B1}"/>
              </a:ext>
            </a:extLst>
          </p:cNvPr>
          <p:cNvSpPr/>
          <p:nvPr/>
        </p:nvSpPr>
        <p:spPr>
          <a:xfrm>
            <a:off x="657130" y="1420802"/>
            <a:ext cx="10840771" cy="28315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ES" sz="2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Esta certificación te permitirá aprender los conceptos de aprendizaje automático (ML), inteligencia artificial (AI) y sobre los servicios relacionados de Microsoft Azure para que puedas implementar proyectos de inteligencia artificial utilizando tus habilidades que te permitan generar experiencias en este campo de la tecnología.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ES" sz="2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programa de MagIA juvenil esta diseñado para que jóvenes como tú puedan aprender sobre estos temas  así que </a:t>
            </a:r>
            <a:r>
              <a:rPr lang="es-ES" sz="2400">
                <a:ln w="0"/>
                <a:solidFill>
                  <a:srgbClr val="FF1F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¡No necesitas conocimientos previos! </a:t>
            </a:r>
            <a:endParaRPr lang="es-ES" sz="2400">
              <a:ln w="0"/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10" descr="Icon&#10;&#10;Description automatically generated">
            <a:extLst>
              <a:ext uri="{FF2B5EF4-FFF2-40B4-BE49-F238E27FC236}">
                <a16:creationId xmlns:a16="http://schemas.microsoft.com/office/drawing/2014/main" id="{913DB77F-5FD9-CD5A-C495-B3D3B1F5EE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62" b="89372" l="9743" r="45790">
                        <a14:foregroundMark x1="12804" y1="34300" x2="12804" y2="34300"/>
                        <a14:foregroundMark x1="14683" y1="50725" x2="14683" y2="50725"/>
                        <a14:foregroundMark x1="19833" y1="51208" x2="19833" y2="51208"/>
                        <a14:foregroundMark x1="21642" y1="35266" x2="21642" y2="35266"/>
                        <a14:foregroundMark x1="30480" y1="46377" x2="30480" y2="46377"/>
                        <a14:foregroundMark x1="32011" y1="39130" x2="32011" y2="39130"/>
                        <a14:foregroundMark x1="30619" y1="25604" x2="30619" y2="25604"/>
                        <a14:foregroundMark x1="35351" y1="41063" x2="35351" y2="41063"/>
                        <a14:foregroundMark x1="37926" y1="42512" x2="37926" y2="42512"/>
                        <a14:foregroundMark x1="41127" y1="40580" x2="41127" y2="40580"/>
                        <a14:foregroundMark x1="44259" y1="42029" x2="44259" y2="42029"/>
                        <a14:foregroundMark x1="44259" y1="27536" x2="44259" y2="27536"/>
                        <a14:foregroundMark x1="45859" y1="34300" x2="45859" y2="34300"/>
                        <a14:foregroundMark x1="9743" y1="37681" x2="9743" y2="37681"/>
                        <a14:foregroundMark x1="24217" y1="34783" x2="24217" y2="34783"/>
                        <a14:backgroundMark x1="14266" y1="64251" x2="14266" y2="64251"/>
                        <a14:backgroundMark x1="15866" y1="48792" x2="15866" y2="48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7" r="53428" b="24524"/>
          <a:stretch/>
        </p:blipFill>
        <p:spPr>
          <a:xfrm>
            <a:off x="2836983" y="5183221"/>
            <a:ext cx="3259016" cy="9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48892-6EB1-F59F-E463-DE618E67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400"/>
              <a:t>Certificación AI 900 Fundamentos de Inteligencia Artificial en Azure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F97146-14D7-EF6A-4088-E7FA1943C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1504" y="2017850"/>
            <a:ext cx="6042434" cy="3130117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s-MX" sz="1800"/>
              <a:t>Parte 1: Introducción a la inteligencia Artificial 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s-MX" sz="1800"/>
              <a:t>Parte 2: Aprendizaje Automático 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s-MX" sz="1800"/>
              <a:t>Parte 3: Visión Artificial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s-MX" sz="1800"/>
              <a:t>Parte 4: Procesamiento del Lenguaje Natural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s-MX" sz="1800"/>
              <a:t>Parte 5: Detección de anomalías 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s-MX" sz="1800"/>
              <a:t>Parte 6: Reconocimiento de entidades</a:t>
            </a:r>
          </a:p>
        </p:txBody>
      </p:sp>
      <p:pic>
        <p:nvPicPr>
          <p:cNvPr id="4" name="Imagen 3">
            <a:hlinkClick r:id="rId2"/>
            <a:extLst>
              <a:ext uri="{FF2B5EF4-FFF2-40B4-BE49-F238E27FC236}">
                <a16:creationId xmlns:a16="http://schemas.microsoft.com/office/drawing/2014/main" id="{E92D1618-8795-33D1-65A7-BE1EA7130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98" y="1577686"/>
            <a:ext cx="4041298" cy="406476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ECC7494-2C17-68AA-DF1E-18FC6C3C9B02}"/>
              </a:ext>
            </a:extLst>
          </p:cNvPr>
          <p:cNvSpPr txBox="1"/>
          <p:nvPr/>
        </p:nvSpPr>
        <p:spPr>
          <a:xfrm>
            <a:off x="1826538" y="5851783"/>
            <a:ext cx="83042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/>
              <a:t>https://learn.microsoft.com/es-mx/certifications/exams/ai-900</a:t>
            </a:r>
          </a:p>
        </p:txBody>
      </p:sp>
    </p:spTree>
    <p:extLst>
      <p:ext uri="{BB962C8B-B14F-4D97-AF65-F5344CB8AC3E}">
        <p14:creationId xmlns:p14="http://schemas.microsoft.com/office/powerpoint/2010/main" val="148679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D7741-51AB-6C85-4F65-717C81BB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39" y="2171211"/>
            <a:ext cx="10516965" cy="2852737"/>
          </a:xfrm>
        </p:spPr>
        <p:txBody>
          <a:bodyPr/>
          <a:lstStyle/>
          <a:p>
            <a:r>
              <a:rPr lang="es-MX"/>
              <a:t>Cómputo en la nube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E4C7C1-39F1-7F47-9AE2-2DC91938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228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958BE-AA5F-973D-118B-3A66352D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¿Qué es computo en la nube?</a:t>
            </a:r>
          </a:p>
        </p:txBody>
      </p:sp>
      <p:grpSp>
        <p:nvGrpSpPr>
          <p:cNvPr id="132" name="Gráfico 7" descr="Manzana de una ciudad">
            <a:extLst>
              <a:ext uri="{FF2B5EF4-FFF2-40B4-BE49-F238E27FC236}">
                <a16:creationId xmlns:a16="http://schemas.microsoft.com/office/drawing/2014/main" id="{B46B9E50-E41C-701D-1BCF-F7547958E5A4}"/>
              </a:ext>
            </a:extLst>
          </p:cNvPr>
          <p:cNvGrpSpPr/>
          <p:nvPr/>
        </p:nvGrpSpPr>
        <p:grpSpPr>
          <a:xfrm>
            <a:off x="1127289" y="2426971"/>
            <a:ext cx="1349704" cy="1657621"/>
            <a:chOff x="6809720" y="4511630"/>
            <a:chExt cx="783431" cy="979729"/>
          </a:xfrm>
        </p:grpSpPr>
        <p:sp>
          <p:nvSpPr>
            <p:cNvPr id="133" name="Forma libre: forma 132">
              <a:extLst>
                <a:ext uri="{FF2B5EF4-FFF2-40B4-BE49-F238E27FC236}">
                  <a16:creationId xmlns:a16="http://schemas.microsoft.com/office/drawing/2014/main" id="{C358FE35-C463-69D2-150D-E22A7CB8EFD4}"/>
                </a:ext>
              </a:extLst>
            </p:cNvPr>
            <p:cNvSpPr/>
            <p:nvPr/>
          </p:nvSpPr>
          <p:spPr>
            <a:xfrm>
              <a:off x="6842125" y="5269387"/>
              <a:ext cx="724673" cy="124043"/>
            </a:xfrm>
            <a:custGeom>
              <a:avLst/>
              <a:gdLst>
                <a:gd name="connsiteX0" fmla="*/ 0 w 724673"/>
                <a:gd name="connsiteY0" fmla="*/ 0 h 124043"/>
                <a:gd name="connsiteX1" fmla="*/ 724674 w 724673"/>
                <a:gd name="connsiteY1" fmla="*/ 0 h 124043"/>
                <a:gd name="connsiteX2" fmla="*/ 724674 w 724673"/>
                <a:gd name="connsiteY2" fmla="*/ 124043 h 124043"/>
                <a:gd name="connsiteX3" fmla="*/ 0 w 724673"/>
                <a:gd name="connsiteY3" fmla="*/ 124043 h 12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4673" h="124043">
                  <a:moveTo>
                    <a:pt x="0" y="0"/>
                  </a:moveTo>
                  <a:lnTo>
                    <a:pt x="724674" y="0"/>
                  </a:lnTo>
                  <a:lnTo>
                    <a:pt x="724674" y="124043"/>
                  </a:lnTo>
                  <a:lnTo>
                    <a:pt x="0" y="124043"/>
                  </a:lnTo>
                  <a:close/>
                </a:path>
              </a:pathLst>
            </a:custGeom>
            <a:solidFill>
              <a:srgbClr val="737373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34" name="Forma libre: forma 133">
              <a:extLst>
                <a:ext uri="{FF2B5EF4-FFF2-40B4-BE49-F238E27FC236}">
                  <a16:creationId xmlns:a16="http://schemas.microsoft.com/office/drawing/2014/main" id="{405DE698-15A2-6831-01CE-12A5B8596311}"/>
                </a:ext>
              </a:extLst>
            </p:cNvPr>
            <p:cNvSpPr/>
            <p:nvPr/>
          </p:nvSpPr>
          <p:spPr>
            <a:xfrm>
              <a:off x="6809720" y="4511630"/>
              <a:ext cx="783431" cy="979729"/>
            </a:xfrm>
            <a:custGeom>
              <a:avLst/>
              <a:gdLst>
                <a:gd name="connsiteX0" fmla="*/ 783431 w 783431"/>
                <a:gd name="connsiteY0" fmla="*/ 0 h 979729"/>
                <a:gd name="connsiteX1" fmla="*/ 0 w 783431"/>
                <a:gd name="connsiteY1" fmla="*/ 0 h 979729"/>
                <a:gd name="connsiteX2" fmla="*/ 0 w 783431"/>
                <a:gd name="connsiteY2" fmla="*/ 979730 h 979729"/>
                <a:gd name="connsiteX3" fmla="*/ 53430 w 783431"/>
                <a:gd name="connsiteY3" fmla="*/ 979730 h 979729"/>
                <a:gd name="connsiteX4" fmla="*/ 53430 w 783431"/>
                <a:gd name="connsiteY4" fmla="*/ 783872 h 979729"/>
                <a:gd name="connsiteX5" fmla="*/ 339487 w 783431"/>
                <a:gd name="connsiteY5" fmla="*/ 783872 h 979729"/>
                <a:gd name="connsiteX6" fmla="*/ 339487 w 783431"/>
                <a:gd name="connsiteY6" fmla="*/ 979730 h 979729"/>
                <a:gd name="connsiteX7" fmla="*/ 392917 w 783431"/>
                <a:gd name="connsiteY7" fmla="*/ 979730 h 979729"/>
                <a:gd name="connsiteX8" fmla="*/ 392917 w 783431"/>
                <a:gd name="connsiteY8" fmla="*/ 783872 h 979729"/>
                <a:gd name="connsiteX9" fmla="*/ 436215 w 783431"/>
                <a:gd name="connsiteY9" fmla="*/ 783872 h 979729"/>
                <a:gd name="connsiteX10" fmla="*/ 436215 w 783431"/>
                <a:gd name="connsiteY10" fmla="*/ 979730 h 979729"/>
                <a:gd name="connsiteX11" fmla="*/ 489645 w 783431"/>
                <a:gd name="connsiteY11" fmla="*/ 979730 h 979729"/>
                <a:gd name="connsiteX12" fmla="*/ 489645 w 783431"/>
                <a:gd name="connsiteY12" fmla="*/ 783872 h 979729"/>
                <a:gd name="connsiteX13" fmla="*/ 730001 w 783431"/>
                <a:gd name="connsiteY13" fmla="*/ 783872 h 979729"/>
                <a:gd name="connsiteX14" fmla="*/ 730001 w 783431"/>
                <a:gd name="connsiteY14" fmla="*/ 979730 h 979729"/>
                <a:gd name="connsiteX15" fmla="*/ 783431 w 783431"/>
                <a:gd name="connsiteY15" fmla="*/ 979730 h 979729"/>
                <a:gd name="connsiteX16" fmla="*/ 783431 w 783431"/>
                <a:gd name="connsiteY16" fmla="*/ 196299 h 979729"/>
                <a:gd name="connsiteX17" fmla="*/ 775767 w 783431"/>
                <a:gd name="connsiteY17" fmla="*/ 169368 h 979729"/>
                <a:gd name="connsiteX18" fmla="*/ 783431 w 783431"/>
                <a:gd name="connsiteY18" fmla="*/ 144070 h 979729"/>
                <a:gd name="connsiteX19" fmla="*/ 783431 w 783431"/>
                <a:gd name="connsiteY19" fmla="*/ 0 h 97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3431" h="979729">
                  <a:moveTo>
                    <a:pt x="783431" y="0"/>
                  </a:moveTo>
                  <a:lnTo>
                    <a:pt x="0" y="0"/>
                  </a:lnTo>
                  <a:lnTo>
                    <a:pt x="0" y="979730"/>
                  </a:lnTo>
                  <a:lnTo>
                    <a:pt x="53430" y="979730"/>
                  </a:lnTo>
                  <a:lnTo>
                    <a:pt x="53430" y="783872"/>
                  </a:lnTo>
                  <a:lnTo>
                    <a:pt x="339487" y="783872"/>
                  </a:lnTo>
                  <a:lnTo>
                    <a:pt x="339487" y="979730"/>
                  </a:lnTo>
                  <a:lnTo>
                    <a:pt x="392917" y="979730"/>
                  </a:lnTo>
                  <a:lnTo>
                    <a:pt x="392917" y="783872"/>
                  </a:lnTo>
                  <a:lnTo>
                    <a:pt x="436215" y="783872"/>
                  </a:lnTo>
                  <a:lnTo>
                    <a:pt x="436215" y="979730"/>
                  </a:lnTo>
                  <a:lnTo>
                    <a:pt x="489645" y="979730"/>
                  </a:lnTo>
                  <a:lnTo>
                    <a:pt x="489645" y="783872"/>
                  </a:lnTo>
                  <a:lnTo>
                    <a:pt x="730001" y="783872"/>
                  </a:lnTo>
                  <a:lnTo>
                    <a:pt x="730001" y="979730"/>
                  </a:lnTo>
                  <a:lnTo>
                    <a:pt x="783431" y="979730"/>
                  </a:lnTo>
                  <a:lnTo>
                    <a:pt x="783431" y="196299"/>
                  </a:lnTo>
                  <a:cubicBezTo>
                    <a:pt x="783431" y="196299"/>
                    <a:pt x="775767" y="188546"/>
                    <a:pt x="775767" y="169368"/>
                  </a:cubicBezTo>
                  <a:cubicBezTo>
                    <a:pt x="775767" y="150190"/>
                    <a:pt x="783431" y="144070"/>
                    <a:pt x="783431" y="144070"/>
                  </a:cubicBezTo>
                  <a:lnTo>
                    <a:pt x="783431" y="0"/>
                  </a:lnTo>
                  <a:close/>
                </a:path>
              </a:pathLst>
            </a:custGeom>
            <a:solidFill>
              <a:srgbClr val="E6E6E6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35" name="Forma libre: forma 134">
              <a:extLst>
                <a:ext uri="{FF2B5EF4-FFF2-40B4-BE49-F238E27FC236}">
                  <a16:creationId xmlns:a16="http://schemas.microsoft.com/office/drawing/2014/main" id="{64532100-87B6-0B26-23B6-7B81771CD95D}"/>
                </a:ext>
              </a:extLst>
            </p:cNvPr>
            <p:cNvSpPr/>
            <p:nvPr/>
          </p:nvSpPr>
          <p:spPr>
            <a:xfrm>
              <a:off x="6809720" y="4753628"/>
              <a:ext cx="293786" cy="97928"/>
            </a:xfrm>
            <a:custGeom>
              <a:avLst/>
              <a:gdLst>
                <a:gd name="connsiteX0" fmla="*/ 0 w 293786"/>
                <a:gd name="connsiteY0" fmla="*/ 0 h 97928"/>
                <a:gd name="connsiteX1" fmla="*/ 293787 w 293786"/>
                <a:gd name="connsiteY1" fmla="*/ 0 h 97928"/>
                <a:gd name="connsiteX2" fmla="*/ 293787 w 293786"/>
                <a:gd name="connsiteY2" fmla="*/ 97929 h 97928"/>
                <a:gd name="connsiteX3" fmla="*/ 0 w 293786"/>
                <a:gd name="connsiteY3" fmla="*/ 97929 h 9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786" h="97928">
                  <a:moveTo>
                    <a:pt x="0" y="0"/>
                  </a:moveTo>
                  <a:lnTo>
                    <a:pt x="293787" y="0"/>
                  </a:lnTo>
                  <a:lnTo>
                    <a:pt x="293787" y="97929"/>
                  </a:lnTo>
                  <a:lnTo>
                    <a:pt x="0" y="97929"/>
                  </a:lnTo>
                  <a:close/>
                </a:path>
              </a:pathLst>
            </a:custGeom>
            <a:solidFill>
              <a:srgbClr val="D2D2D2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36" name="Forma libre: forma 135">
              <a:extLst>
                <a:ext uri="{FF2B5EF4-FFF2-40B4-BE49-F238E27FC236}">
                  <a16:creationId xmlns:a16="http://schemas.microsoft.com/office/drawing/2014/main" id="{71C52DBF-A800-04BB-AB41-AB97F192E1B6}"/>
                </a:ext>
              </a:extLst>
            </p:cNvPr>
            <p:cNvSpPr/>
            <p:nvPr/>
          </p:nvSpPr>
          <p:spPr>
            <a:xfrm>
              <a:off x="6809720" y="4949486"/>
              <a:ext cx="293786" cy="97928"/>
            </a:xfrm>
            <a:custGeom>
              <a:avLst/>
              <a:gdLst>
                <a:gd name="connsiteX0" fmla="*/ 0 w 293786"/>
                <a:gd name="connsiteY0" fmla="*/ 0 h 97928"/>
                <a:gd name="connsiteX1" fmla="*/ 293787 w 293786"/>
                <a:gd name="connsiteY1" fmla="*/ 0 h 97928"/>
                <a:gd name="connsiteX2" fmla="*/ 293787 w 293786"/>
                <a:gd name="connsiteY2" fmla="*/ 97929 h 97928"/>
                <a:gd name="connsiteX3" fmla="*/ 0 w 293786"/>
                <a:gd name="connsiteY3" fmla="*/ 97929 h 9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786" h="97928">
                  <a:moveTo>
                    <a:pt x="0" y="0"/>
                  </a:moveTo>
                  <a:lnTo>
                    <a:pt x="293787" y="0"/>
                  </a:lnTo>
                  <a:lnTo>
                    <a:pt x="293787" y="97929"/>
                  </a:lnTo>
                  <a:lnTo>
                    <a:pt x="0" y="97929"/>
                  </a:lnTo>
                  <a:close/>
                </a:path>
              </a:pathLst>
            </a:custGeom>
            <a:solidFill>
              <a:srgbClr val="D2D2D2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37" name="Forma libre: forma 136">
              <a:extLst>
                <a:ext uri="{FF2B5EF4-FFF2-40B4-BE49-F238E27FC236}">
                  <a16:creationId xmlns:a16="http://schemas.microsoft.com/office/drawing/2014/main" id="{92D223B9-2CFF-7ED8-83E9-E5BF7B6A6D16}"/>
                </a:ext>
              </a:extLst>
            </p:cNvPr>
            <p:cNvSpPr/>
            <p:nvPr/>
          </p:nvSpPr>
          <p:spPr>
            <a:xfrm>
              <a:off x="6809720" y="5145344"/>
              <a:ext cx="293786" cy="97928"/>
            </a:xfrm>
            <a:custGeom>
              <a:avLst/>
              <a:gdLst>
                <a:gd name="connsiteX0" fmla="*/ 0 w 293786"/>
                <a:gd name="connsiteY0" fmla="*/ 0 h 97928"/>
                <a:gd name="connsiteX1" fmla="*/ 293787 w 293786"/>
                <a:gd name="connsiteY1" fmla="*/ 0 h 97928"/>
                <a:gd name="connsiteX2" fmla="*/ 293787 w 293786"/>
                <a:gd name="connsiteY2" fmla="*/ 97929 h 97928"/>
                <a:gd name="connsiteX3" fmla="*/ 0 w 293786"/>
                <a:gd name="connsiteY3" fmla="*/ 97929 h 9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786" h="97928">
                  <a:moveTo>
                    <a:pt x="0" y="0"/>
                  </a:moveTo>
                  <a:lnTo>
                    <a:pt x="293787" y="0"/>
                  </a:lnTo>
                  <a:lnTo>
                    <a:pt x="293787" y="97929"/>
                  </a:lnTo>
                  <a:lnTo>
                    <a:pt x="0" y="97929"/>
                  </a:lnTo>
                  <a:close/>
                </a:path>
              </a:pathLst>
            </a:custGeom>
            <a:solidFill>
              <a:srgbClr val="D2D2D2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38" name="Forma libre: forma 137">
              <a:extLst>
                <a:ext uri="{FF2B5EF4-FFF2-40B4-BE49-F238E27FC236}">
                  <a16:creationId xmlns:a16="http://schemas.microsoft.com/office/drawing/2014/main" id="{BED4D0CD-378F-E8F9-D7FC-1A531E52C076}"/>
                </a:ext>
              </a:extLst>
            </p:cNvPr>
            <p:cNvSpPr/>
            <p:nvPr/>
          </p:nvSpPr>
          <p:spPr>
            <a:xfrm>
              <a:off x="6940386" y="5047415"/>
              <a:ext cx="359072" cy="52228"/>
            </a:xfrm>
            <a:custGeom>
              <a:avLst/>
              <a:gdLst>
                <a:gd name="connsiteX0" fmla="*/ 0 w 359072"/>
                <a:gd name="connsiteY0" fmla="*/ 0 h 52228"/>
                <a:gd name="connsiteX1" fmla="*/ 359073 w 359072"/>
                <a:gd name="connsiteY1" fmla="*/ 0 h 52228"/>
                <a:gd name="connsiteX2" fmla="*/ 359073 w 359072"/>
                <a:gd name="connsiteY2" fmla="*/ 52229 h 52228"/>
                <a:gd name="connsiteX3" fmla="*/ 0 w 359072"/>
                <a:gd name="connsiteY3" fmla="*/ 52229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72" h="52228">
                  <a:moveTo>
                    <a:pt x="0" y="0"/>
                  </a:moveTo>
                  <a:lnTo>
                    <a:pt x="359073" y="0"/>
                  </a:lnTo>
                  <a:lnTo>
                    <a:pt x="359073" y="52229"/>
                  </a:lnTo>
                  <a:lnTo>
                    <a:pt x="0" y="52229"/>
                  </a:lnTo>
                  <a:close/>
                </a:path>
              </a:pathLst>
            </a:custGeom>
            <a:solidFill>
              <a:srgbClr val="737373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39" name="Forma libre: forma 138">
              <a:extLst>
                <a:ext uri="{FF2B5EF4-FFF2-40B4-BE49-F238E27FC236}">
                  <a16:creationId xmlns:a16="http://schemas.microsoft.com/office/drawing/2014/main" id="{0068EDE6-DA27-AE3A-54A3-00C0C6F9F1EA}"/>
                </a:ext>
              </a:extLst>
            </p:cNvPr>
            <p:cNvSpPr/>
            <p:nvPr/>
          </p:nvSpPr>
          <p:spPr>
            <a:xfrm>
              <a:off x="6940386" y="4851557"/>
              <a:ext cx="359072" cy="52228"/>
            </a:xfrm>
            <a:custGeom>
              <a:avLst/>
              <a:gdLst>
                <a:gd name="connsiteX0" fmla="*/ 0 w 359072"/>
                <a:gd name="connsiteY0" fmla="*/ 0 h 52228"/>
                <a:gd name="connsiteX1" fmla="*/ 359073 w 359072"/>
                <a:gd name="connsiteY1" fmla="*/ 0 h 52228"/>
                <a:gd name="connsiteX2" fmla="*/ 359073 w 359072"/>
                <a:gd name="connsiteY2" fmla="*/ 52229 h 52228"/>
                <a:gd name="connsiteX3" fmla="*/ 0 w 359072"/>
                <a:gd name="connsiteY3" fmla="*/ 52229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72" h="52228">
                  <a:moveTo>
                    <a:pt x="0" y="0"/>
                  </a:moveTo>
                  <a:lnTo>
                    <a:pt x="359073" y="0"/>
                  </a:lnTo>
                  <a:lnTo>
                    <a:pt x="359073" y="52229"/>
                  </a:lnTo>
                  <a:lnTo>
                    <a:pt x="0" y="52229"/>
                  </a:lnTo>
                  <a:close/>
                </a:path>
              </a:pathLst>
            </a:custGeom>
            <a:solidFill>
              <a:srgbClr val="737373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40" name="Forma libre: forma 139">
              <a:extLst>
                <a:ext uri="{FF2B5EF4-FFF2-40B4-BE49-F238E27FC236}">
                  <a16:creationId xmlns:a16="http://schemas.microsoft.com/office/drawing/2014/main" id="{A0F9844A-0DA8-4E72-9B90-19A00DAAF307}"/>
                </a:ext>
              </a:extLst>
            </p:cNvPr>
            <p:cNvSpPr/>
            <p:nvPr/>
          </p:nvSpPr>
          <p:spPr>
            <a:xfrm>
              <a:off x="7038221" y="4655699"/>
              <a:ext cx="554930" cy="52228"/>
            </a:xfrm>
            <a:custGeom>
              <a:avLst/>
              <a:gdLst>
                <a:gd name="connsiteX0" fmla="*/ 0 w 554930"/>
                <a:gd name="connsiteY0" fmla="*/ 0 h 52228"/>
                <a:gd name="connsiteX1" fmla="*/ 554930 w 554930"/>
                <a:gd name="connsiteY1" fmla="*/ 0 h 52228"/>
                <a:gd name="connsiteX2" fmla="*/ 554930 w 554930"/>
                <a:gd name="connsiteY2" fmla="*/ 52229 h 52228"/>
                <a:gd name="connsiteX3" fmla="*/ 0 w 554930"/>
                <a:gd name="connsiteY3" fmla="*/ 52229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4930" h="52228">
                  <a:moveTo>
                    <a:pt x="0" y="0"/>
                  </a:moveTo>
                  <a:lnTo>
                    <a:pt x="554930" y="0"/>
                  </a:lnTo>
                  <a:lnTo>
                    <a:pt x="554930" y="52229"/>
                  </a:lnTo>
                  <a:lnTo>
                    <a:pt x="0" y="52229"/>
                  </a:lnTo>
                  <a:close/>
                </a:path>
              </a:pathLst>
            </a:custGeom>
            <a:solidFill>
              <a:srgbClr val="737373"/>
            </a:solidFill>
            <a:ln w="3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</p:grpSp>
      <p:sp>
        <p:nvSpPr>
          <p:cNvPr id="141" name="Rectángulo 140">
            <a:extLst>
              <a:ext uri="{FF2B5EF4-FFF2-40B4-BE49-F238E27FC236}">
                <a16:creationId xmlns:a16="http://schemas.microsoft.com/office/drawing/2014/main" id="{227D0648-FFDE-80B7-864C-78C956C3E0F8}"/>
              </a:ext>
            </a:extLst>
          </p:cNvPr>
          <p:cNvSpPr/>
          <p:nvPr/>
        </p:nvSpPr>
        <p:spPr>
          <a:xfrm>
            <a:off x="1234710" y="4246163"/>
            <a:ext cx="113486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Contoso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2" name="Gráfico 21" descr="Pino con copos de nieve">
            <a:extLst>
              <a:ext uri="{FF2B5EF4-FFF2-40B4-BE49-F238E27FC236}">
                <a16:creationId xmlns:a16="http://schemas.microsoft.com/office/drawing/2014/main" id="{D8D5C807-AEFB-00A8-ABC4-16B4906096DA}"/>
              </a:ext>
            </a:extLst>
          </p:cNvPr>
          <p:cNvGrpSpPr/>
          <p:nvPr/>
        </p:nvGrpSpPr>
        <p:grpSpPr>
          <a:xfrm>
            <a:off x="433868" y="3129724"/>
            <a:ext cx="1092884" cy="1092884"/>
            <a:chOff x="700722" y="3503846"/>
            <a:chExt cx="1092884" cy="1092884"/>
          </a:xfrm>
        </p:grpSpPr>
        <p:sp>
          <p:nvSpPr>
            <p:cNvPr id="143" name="Forma libre: forma 142">
              <a:extLst>
                <a:ext uri="{FF2B5EF4-FFF2-40B4-BE49-F238E27FC236}">
                  <a16:creationId xmlns:a16="http://schemas.microsoft.com/office/drawing/2014/main" id="{2D43C13D-0ABF-FF44-5A45-3E50F7924220}"/>
                </a:ext>
              </a:extLst>
            </p:cNvPr>
            <p:cNvSpPr/>
            <p:nvPr/>
          </p:nvSpPr>
          <p:spPr>
            <a:xfrm>
              <a:off x="960722" y="3641877"/>
              <a:ext cx="572884" cy="816837"/>
            </a:xfrm>
            <a:custGeom>
              <a:avLst/>
              <a:gdLst>
                <a:gd name="connsiteX0" fmla="*/ 545887 w 572884"/>
                <a:gd name="connsiteY0" fmla="*/ 731690 h 816837"/>
                <a:gd name="connsiteX1" fmla="*/ 524678 w 572884"/>
                <a:gd name="connsiteY1" fmla="*/ 722727 h 816837"/>
                <a:gd name="connsiteX2" fmla="*/ 373521 w 572884"/>
                <a:gd name="connsiteY2" fmla="*/ 603311 h 816837"/>
                <a:gd name="connsiteX3" fmla="*/ 373555 w 572884"/>
                <a:gd name="connsiteY3" fmla="*/ 603281 h 816837"/>
                <a:gd name="connsiteX4" fmla="*/ 474485 w 572884"/>
                <a:gd name="connsiteY4" fmla="*/ 661946 h 816837"/>
                <a:gd name="connsiteX5" fmla="*/ 495325 w 572884"/>
                <a:gd name="connsiteY5" fmla="*/ 671003 h 816837"/>
                <a:gd name="connsiteX6" fmla="*/ 512160 w 572884"/>
                <a:gd name="connsiteY6" fmla="*/ 674521 h 816837"/>
                <a:gd name="connsiteX7" fmla="*/ 550967 w 572884"/>
                <a:gd name="connsiteY7" fmla="*/ 649080 h 816837"/>
                <a:gd name="connsiteX8" fmla="*/ 529038 w 572884"/>
                <a:gd name="connsiteY8" fmla="*/ 593441 h 816837"/>
                <a:gd name="connsiteX9" fmla="*/ 505662 w 572884"/>
                <a:gd name="connsiteY9" fmla="*/ 583327 h 816837"/>
                <a:gd name="connsiteX10" fmla="*/ 360054 w 572884"/>
                <a:gd name="connsiteY10" fmla="*/ 460917 h 816837"/>
                <a:gd name="connsiteX11" fmla="*/ 360088 w 572884"/>
                <a:gd name="connsiteY11" fmla="*/ 460887 h 816837"/>
                <a:gd name="connsiteX12" fmla="*/ 456268 w 572884"/>
                <a:gd name="connsiteY12" fmla="*/ 518471 h 816837"/>
                <a:gd name="connsiteX13" fmla="*/ 479547 w 572884"/>
                <a:gd name="connsiteY13" fmla="*/ 528765 h 816837"/>
                <a:gd name="connsiteX14" fmla="*/ 495801 w 572884"/>
                <a:gd name="connsiteY14" fmla="*/ 532212 h 816837"/>
                <a:gd name="connsiteX15" fmla="*/ 533166 w 572884"/>
                <a:gd name="connsiteY15" fmla="*/ 506957 h 816837"/>
                <a:gd name="connsiteX16" fmla="*/ 511206 w 572884"/>
                <a:gd name="connsiteY16" fmla="*/ 454754 h 816837"/>
                <a:gd name="connsiteX17" fmla="*/ 486680 w 572884"/>
                <a:gd name="connsiteY17" fmla="*/ 443943 h 816837"/>
                <a:gd name="connsiteX18" fmla="*/ 347319 w 572884"/>
                <a:gd name="connsiteY18" fmla="*/ 318264 h 816837"/>
                <a:gd name="connsiteX19" fmla="*/ 347356 w 572884"/>
                <a:gd name="connsiteY19" fmla="*/ 318236 h 816837"/>
                <a:gd name="connsiteX20" fmla="*/ 438056 w 572884"/>
                <a:gd name="connsiteY20" fmla="*/ 374994 h 816837"/>
                <a:gd name="connsiteX21" fmla="*/ 463821 w 572884"/>
                <a:gd name="connsiteY21" fmla="*/ 386551 h 816837"/>
                <a:gd name="connsiteX22" fmla="*/ 479435 w 572884"/>
                <a:gd name="connsiteY22" fmla="*/ 389907 h 816837"/>
                <a:gd name="connsiteX23" fmla="*/ 515134 w 572884"/>
                <a:gd name="connsiteY23" fmla="*/ 365363 h 816837"/>
                <a:gd name="connsiteX24" fmla="*/ 494203 w 572884"/>
                <a:gd name="connsiteY24" fmla="*/ 316433 h 816837"/>
                <a:gd name="connsiteX25" fmla="*/ 467732 w 572884"/>
                <a:gd name="connsiteY25" fmla="*/ 304580 h 816837"/>
                <a:gd name="connsiteX26" fmla="*/ 336955 w 572884"/>
                <a:gd name="connsiteY26" fmla="*/ 177616 h 816837"/>
                <a:gd name="connsiteX27" fmla="*/ 336991 w 572884"/>
                <a:gd name="connsiteY27" fmla="*/ 177591 h 816837"/>
                <a:gd name="connsiteX28" fmla="*/ 419841 w 572884"/>
                <a:gd name="connsiteY28" fmla="*/ 231509 h 816837"/>
                <a:gd name="connsiteX29" fmla="*/ 448151 w 572884"/>
                <a:gd name="connsiteY29" fmla="*/ 244355 h 816837"/>
                <a:gd name="connsiteX30" fmla="*/ 463072 w 572884"/>
                <a:gd name="connsiteY30" fmla="*/ 247595 h 816837"/>
                <a:gd name="connsiteX31" fmla="*/ 496835 w 572884"/>
                <a:gd name="connsiteY31" fmla="*/ 224442 h 816837"/>
                <a:gd name="connsiteX32" fmla="*/ 477202 w 572884"/>
                <a:gd name="connsiteY32" fmla="*/ 178113 h 816837"/>
                <a:gd name="connsiteX33" fmla="*/ 448850 w 572884"/>
                <a:gd name="connsiteY33" fmla="*/ 165255 h 816837"/>
                <a:gd name="connsiteX34" fmla="*/ 324091 w 572884"/>
                <a:gd name="connsiteY34" fmla="*/ 26493 h 816837"/>
                <a:gd name="connsiteX35" fmla="*/ 324002 w 572884"/>
                <a:gd name="connsiteY35" fmla="*/ 26172 h 816837"/>
                <a:gd name="connsiteX36" fmla="*/ 289613 w 572884"/>
                <a:gd name="connsiteY36" fmla="*/ 2 h 816837"/>
                <a:gd name="connsiteX37" fmla="*/ 289239 w 572884"/>
                <a:gd name="connsiteY37" fmla="*/ 0 h 816837"/>
                <a:gd name="connsiteX38" fmla="*/ 254697 w 572884"/>
                <a:gd name="connsiteY38" fmla="*/ 25466 h 816837"/>
                <a:gd name="connsiteX39" fmla="*/ 128943 w 572884"/>
                <a:gd name="connsiteY39" fmla="*/ 164843 h 816837"/>
                <a:gd name="connsiteX40" fmla="*/ 99376 w 572884"/>
                <a:gd name="connsiteY40" fmla="*/ 178190 h 816837"/>
                <a:gd name="connsiteX41" fmla="*/ 81304 w 572884"/>
                <a:gd name="connsiteY41" fmla="*/ 226033 h 816837"/>
                <a:gd name="connsiteX42" fmla="*/ 129150 w 572884"/>
                <a:gd name="connsiteY42" fmla="*/ 244102 h 816837"/>
                <a:gd name="connsiteX43" fmla="*/ 157663 w 572884"/>
                <a:gd name="connsiteY43" fmla="*/ 231222 h 816837"/>
                <a:gd name="connsiteX44" fmla="*/ 241546 w 572884"/>
                <a:gd name="connsiteY44" fmla="*/ 177011 h 816837"/>
                <a:gd name="connsiteX45" fmla="*/ 241583 w 572884"/>
                <a:gd name="connsiteY45" fmla="*/ 177038 h 816837"/>
                <a:gd name="connsiteX46" fmla="*/ 109339 w 572884"/>
                <a:gd name="connsiteY46" fmla="*/ 303776 h 816837"/>
                <a:gd name="connsiteX47" fmla="*/ 81263 w 572884"/>
                <a:gd name="connsiteY47" fmla="*/ 316210 h 816837"/>
                <a:gd name="connsiteX48" fmla="*/ 61847 w 572884"/>
                <a:gd name="connsiteY48" fmla="*/ 366628 h 816837"/>
                <a:gd name="connsiteX49" fmla="*/ 112267 w 572884"/>
                <a:gd name="connsiteY49" fmla="*/ 386048 h 816837"/>
                <a:gd name="connsiteX50" fmla="*/ 138462 w 572884"/>
                <a:gd name="connsiteY50" fmla="*/ 374422 h 816837"/>
                <a:gd name="connsiteX51" fmla="*/ 230913 w 572884"/>
                <a:gd name="connsiteY51" fmla="*/ 317403 h 816837"/>
                <a:gd name="connsiteX52" fmla="*/ 230948 w 572884"/>
                <a:gd name="connsiteY52" fmla="*/ 317430 h 816837"/>
                <a:gd name="connsiteX53" fmla="*/ 89663 w 572884"/>
                <a:gd name="connsiteY53" fmla="*/ 442752 h 816837"/>
                <a:gd name="connsiteX54" fmla="*/ 63213 w 572884"/>
                <a:gd name="connsiteY54" fmla="*/ 454207 h 816837"/>
                <a:gd name="connsiteX55" fmla="*/ 42354 w 572884"/>
                <a:gd name="connsiteY55" fmla="*/ 507164 h 816837"/>
                <a:gd name="connsiteX56" fmla="*/ 95314 w 572884"/>
                <a:gd name="connsiteY56" fmla="*/ 528025 h 816837"/>
                <a:gd name="connsiteX57" fmla="*/ 119271 w 572884"/>
                <a:gd name="connsiteY57" fmla="*/ 517606 h 816837"/>
                <a:gd name="connsiteX58" fmla="*/ 219272 w 572884"/>
                <a:gd name="connsiteY58" fmla="*/ 457984 h 816837"/>
                <a:gd name="connsiteX59" fmla="*/ 219306 w 572884"/>
                <a:gd name="connsiteY59" fmla="*/ 458014 h 816837"/>
                <a:gd name="connsiteX60" fmla="*/ 69925 w 572884"/>
                <a:gd name="connsiteY60" fmla="*/ 581760 h 816837"/>
                <a:gd name="connsiteX61" fmla="*/ 45244 w 572884"/>
                <a:gd name="connsiteY61" fmla="*/ 592179 h 816837"/>
                <a:gd name="connsiteX62" fmla="*/ 22837 w 572884"/>
                <a:gd name="connsiteY62" fmla="*/ 647627 h 816837"/>
                <a:gd name="connsiteX63" fmla="*/ 78288 w 572884"/>
                <a:gd name="connsiteY63" fmla="*/ 670031 h 816837"/>
                <a:gd name="connsiteX64" fmla="*/ 100054 w 572884"/>
                <a:gd name="connsiteY64" fmla="*/ 660794 h 816837"/>
                <a:gd name="connsiteX65" fmla="*/ 205222 w 572884"/>
                <a:gd name="connsiteY65" fmla="*/ 600909 h 816837"/>
                <a:gd name="connsiteX66" fmla="*/ 205256 w 572884"/>
                <a:gd name="connsiteY66" fmla="*/ 600938 h 816837"/>
                <a:gd name="connsiteX67" fmla="*/ 50148 w 572884"/>
                <a:gd name="connsiteY67" fmla="*/ 720791 h 816837"/>
                <a:gd name="connsiteX68" fmla="*/ 28381 w 572884"/>
                <a:gd name="connsiteY68" fmla="*/ 729691 h 816837"/>
                <a:gd name="connsiteX69" fmla="*/ 2690 w 572884"/>
                <a:gd name="connsiteY69" fmla="*/ 786464 h 816837"/>
                <a:gd name="connsiteX70" fmla="*/ 61143 w 572884"/>
                <a:gd name="connsiteY70" fmla="*/ 812081 h 816837"/>
                <a:gd name="connsiteX71" fmla="*/ 80801 w 572884"/>
                <a:gd name="connsiteY71" fmla="*/ 803987 h 816837"/>
                <a:gd name="connsiteX72" fmla="*/ 248994 w 572884"/>
                <a:gd name="connsiteY72" fmla="*/ 689109 h 816837"/>
                <a:gd name="connsiteX73" fmla="*/ 248994 w 572884"/>
                <a:gd name="connsiteY73" fmla="*/ 816835 h 816837"/>
                <a:gd name="connsiteX74" fmla="*/ 328597 w 572884"/>
                <a:gd name="connsiteY74" fmla="*/ 816835 h 816837"/>
                <a:gd name="connsiteX75" fmla="*/ 328597 w 572884"/>
                <a:gd name="connsiteY75" fmla="*/ 690288 h 816837"/>
                <a:gd name="connsiteX76" fmla="*/ 492750 w 572884"/>
                <a:gd name="connsiteY76" fmla="*/ 805446 h 816837"/>
                <a:gd name="connsiteX77" fmla="*/ 511202 w 572884"/>
                <a:gd name="connsiteY77" fmla="*/ 813292 h 816837"/>
                <a:gd name="connsiteX78" fmla="*/ 528524 w 572884"/>
                <a:gd name="connsiteY78" fmla="*/ 816837 h 816837"/>
                <a:gd name="connsiteX79" fmla="*/ 569341 w 572884"/>
                <a:gd name="connsiteY79" fmla="*/ 789836 h 816837"/>
                <a:gd name="connsiteX80" fmla="*/ 545887 w 572884"/>
                <a:gd name="connsiteY80" fmla="*/ 731690 h 816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72884" h="816837">
                  <a:moveTo>
                    <a:pt x="545887" y="731690"/>
                  </a:moveTo>
                  <a:cubicBezTo>
                    <a:pt x="545887" y="731690"/>
                    <a:pt x="525305" y="722961"/>
                    <a:pt x="524678" y="722727"/>
                  </a:cubicBezTo>
                  <a:cubicBezTo>
                    <a:pt x="462646" y="699601"/>
                    <a:pt x="409903" y="657220"/>
                    <a:pt x="373521" y="603311"/>
                  </a:cubicBezTo>
                  <a:cubicBezTo>
                    <a:pt x="373507" y="603288"/>
                    <a:pt x="373535" y="603263"/>
                    <a:pt x="373555" y="603281"/>
                  </a:cubicBezTo>
                  <a:cubicBezTo>
                    <a:pt x="403717" y="627787"/>
                    <a:pt x="437717" y="647736"/>
                    <a:pt x="474485" y="661946"/>
                  </a:cubicBezTo>
                  <a:lnTo>
                    <a:pt x="495325" y="671003"/>
                  </a:lnTo>
                  <a:cubicBezTo>
                    <a:pt x="500817" y="673390"/>
                    <a:pt x="506532" y="674521"/>
                    <a:pt x="512160" y="674521"/>
                  </a:cubicBezTo>
                  <a:cubicBezTo>
                    <a:pt x="528488" y="674521"/>
                    <a:pt x="544043" y="665009"/>
                    <a:pt x="550967" y="649080"/>
                  </a:cubicBezTo>
                  <a:cubicBezTo>
                    <a:pt x="560272" y="627659"/>
                    <a:pt x="550459" y="602751"/>
                    <a:pt x="529038" y="593441"/>
                  </a:cubicBezTo>
                  <a:cubicBezTo>
                    <a:pt x="529038" y="593441"/>
                    <a:pt x="506238" y="583545"/>
                    <a:pt x="505662" y="583327"/>
                  </a:cubicBezTo>
                  <a:cubicBezTo>
                    <a:pt x="444597" y="559907"/>
                    <a:pt x="393330" y="516101"/>
                    <a:pt x="360054" y="460917"/>
                  </a:cubicBezTo>
                  <a:cubicBezTo>
                    <a:pt x="360040" y="460894"/>
                    <a:pt x="360067" y="460871"/>
                    <a:pt x="360088" y="460887"/>
                  </a:cubicBezTo>
                  <a:cubicBezTo>
                    <a:pt x="388418" y="484785"/>
                    <a:pt x="420763" y="504305"/>
                    <a:pt x="456268" y="518471"/>
                  </a:cubicBezTo>
                  <a:lnTo>
                    <a:pt x="479547" y="528765"/>
                  </a:lnTo>
                  <a:cubicBezTo>
                    <a:pt x="484840" y="531103"/>
                    <a:pt x="490366" y="532214"/>
                    <a:pt x="495801" y="532212"/>
                  </a:cubicBezTo>
                  <a:cubicBezTo>
                    <a:pt x="511678" y="532212"/>
                    <a:pt x="526805" y="522761"/>
                    <a:pt x="533166" y="506957"/>
                  </a:cubicBezTo>
                  <a:cubicBezTo>
                    <a:pt x="541331" y="486682"/>
                    <a:pt x="531195" y="463592"/>
                    <a:pt x="511206" y="454754"/>
                  </a:cubicBezTo>
                  <a:cubicBezTo>
                    <a:pt x="511206" y="454754"/>
                    <a:pt x="487163" y="444134"/>
                    <a:pt x="486680" y="443943"/>
                  </a:cubicBezTo>
                  <a:cubicBezTo>
                    <a:pt x="425738" y="419786"/>
                    <a:pt x="376832" y="375196"/>
                    <a:pt x="347319" y="318264"/>
                  </a:cubicBezTo>
                  <a:cubicBezTo>
                    <a:pt x="347308" y="318241"/>
                    <a:pt x="347335" y="318218"/>
                    <a:pt x="347356" y="318236"/>
                  </a:cubicBezTo>
                  <a:cubicBezTo>
                    <a:pt x="373872" y="341758"/>
                    <a:pt x="404386" y="361041"/>
                    <a:pt x="438056" y="374994"/>
                  </a:cubicBezTo>
                  <a:lnTo>
                    <a:pt x="463821" y="386551"/>
                  </a:lnTo>
                  <a:cubicBezTo>
                    <a:pt x="468898" y="388828"/>
                    <a:pt x="474208" y="389907"/>
                    <a:pt x="479435" y="389907"/>
                  </a:cubicBezTo>
                  <a:cubicBezTo>
                    <a:pt x="494688" y="389907"/>
                    <a:pt x="509219" y="380724"/>
                    <a:pt x="515134" y="365363"/>
                  </a:cubicBezTo>
                  <a:cubicBezTo>
                    <a:pt x="522481" y="346283"/>
                    <a:pt x="512859" y="324803"/>
                    <a:pt x="494203" y="316433"/>
                  </a:cubicBezTo>
                  <a:cubicBezTo>
                    <a:pt x="494203" y="316433"/>
                    <a:pt x="468092" y="304730"/>
                    <a:pt x="467732" y="304580"/>
                  </a:cubicBezTo>
                  <a:cubicBezTo>
                    <a:pt x="408908" y="280327"/>
                    <a:pt x="362517" y="234909"/>
                    <a:pt x="336955" y="177616"/>
                  </a:cubicBezTo>
                  <a:cubicBezTo>
                    <a:pt x="336946" y="177594"/>
                    <a:pt x="336973" y="177573"/>
                    <a:pt x="336991" y="177591"/>
                  </a:cubicBezTo>
                  <a:cubicBezTo>
                    <a:pt x="361115" y="199825"/>
                    <a:pt x="389024" y="218146"/>
                    <a:pt x="419841" y="231509"/>
                  </a:cubicBezTo>
                  <a:lnTo>
                    <a:pt x="448151" y="244355"/>
                  </a:lnTo>
                  <a:cubicBezTo>
                    <a:pt x="452999" y="246552"/>
                    <a:pt x="458076" y="247595"/>
                    <a:pt x="463072" y="247595"/>
                  </a:cubicBezTo>
                  <a:cubicBezTo>
                    <a:pt x="477473" y="247595"/>
                    <a:pt x="491209" y="238945"/>
                    <a:pt x="496835" y="224442"/>
                  </a:cubicBezTo>
                  <a:cubicBezTo>
                    <a:pt x="503822" y="206423"/>
                    <a:pt x="494799" y="186098"/>
                    <a:pt x="477202" y="178113"/>
                  </a:cubicBezTo>
                  <a:cubicBezTo>
                    <a:pt x="477202" y="178113"/>
                    <a:pt x="449046" y="165342"/>
                    <a:pt x="448850" y="165255"/>
                  </a:cubicBezTo>
                  <a:cubicBezTo>
                    <a:pt x="388960" y="139363"/>
                    <a:pt x="343508" y="88799"/>
                    <a:pt x="324091" y="26493"/>
                  </a:cubicBezTo>
                  <a:lnTo>
                    <a:pt x="324002" y="26172"/>
                  </a:lnTo>
                  <a:cubicBezTo>
                    <a:pt x="319580" y="10808"/>
                    <a:pt x="305601" y="166"/>
                    <a:pt x="289613" y="2"/>
                  </a:cubicBezTo>
                  <a:cubicBezTo>
                    <a:pt x="289490" y="0"/>
                    <a:pt x="289367" y="0"/>
                    <a:pt x="289239" y="0"/>
                  </a:cubicBezTo>
                  <a:cubicBezTo>
                    <a:pt x="273408" y="0"/>
                    <a:pt x="259394" y="10312"/>
                    <a:pt x="254697" y="25466"/>
                  </a:cubicBezTo>
                  <a:cubicBezTo>
                    <a:pt x="235246" y="88282"/>
                    <a:pt x="189409" y="139083"/>
                    <a:pt x="128943" y="164843"/>
                  </a:cubicBezTo>
                  <a:cubicBezTo>
                    <a:pt x="128706" y="164944"/>
                    <a:pt x="99376" y="178190"/>
                    <a:pt x="99376" y="178190"/>
                  </a:cubicBezTo>
                  <a:cubicBezTo>
                    <a:pt x="81175" y="186410"/>
                    <a:pt x="73083" y="207832"/>
                    <a:pt x="81304" y="226033"/>
                  </a:cubicBezTo>
                  <a:cubicBezTo>
                    <a:pt x="89531" y="244235"/>
                    <a:pt x="110942" y="252331"/>
                    <a:pt x="129150" y="244102"/>
                  </a:cubicBezTo>
                  <a:lnTo>
                    <a:pt x="157663" y="231222"/>
                  </a:lnTo>
                  <a:cubicBezTo>
                    <a:pt x="188897" y="217866"/>
                    <a:pt x="217152" y="199440"/>
                    <a:pt x="241546" y="177011"/>
                  </a:cubicBezTo>
                  <a:cubicBezTo>
                    <a:pt x="241564" y="176995"/>
                    <a:pt x="241592" y="177015"/>
                    <a:pt x="241583" y="177038"/>
                  </a:cubicBezTo>
                  <a:cubicBezTo>
                    <a:pt x="215686" y="234578"/>
                    <a:pt x="168799" y="279908"/>
                    <a:pt x="109339" y="303776"/>
                  </a:cubicBezTo>
                  <a:cubicBezTo>
                    <a:pt x="108916" y="303947"/>
                    <a:pt x="81263" y="316210"/>
                    <a:pt x="81263" y="316210"/>
                  </a:cubicBezTo>
                  <a:cubicBezTo>
                    <a:pt x="61981" y="324771"/>
                    <a:pt x="53286" y="347344"/>
                    <a:pt x="61847" y="366628"/>
                  </a:cubicBezTo>
                  <a:cubicBezTo>
                    <a:pt x="70405" y="385918"/>
                    <a:pt x="92980" y="394611"/>
                    <a:pt x="112267" y="386048"/>
                  </a:cubicBezTo>
                  <a:lnTo>
                    <a:pt x="138462" y="374422"/>
                  </a:lnTo>
                  <a:cubicBezTo>
                    <a:pt x="172817" y="360545"/>
                    <a:pt x="203931" y="341171"/>
                    <a:pt x="230913" y="317403"/>
                  </a:cubicBezTo>
                  <a:cubicBezTo>
                    <a:pt x="230932" y="317387"/>
                    <a:pt x="230961" y="317408"/>
                    <a:pt x="230948" y="317430"/>
                  </a:cubicBezTo>
                  <a:cubicBezTo>
                    <a:pt x="200732" y="374299"/>
                    <a:pt x="150445" y="419524"/>
                    <a:pt x="89663" y="442752"/>
                  </a:cubicBezTo>
                  <a:cubicBezTo>
                    <a:pt x="89096" y="442969"/>
                    <a:pt x="63213" y="454207"/>
                    <a:pt x="63213" y="454207"/>
                  </a:cubicBezTo>
                  <a:cubicBezTo>
                    <a:pt x="42830" y="463071"/>
                    <a:pt x="33493" y="486782"/>
                    <a:pt x="42354" y="507164"/>
                  </a:cubicBezTo>
                  <a:cubicBezTo>
                    <a:pt x="51221" y="527547"/>
                    <a:pt x="74920" y="536884"/>
                    <a:pt x="95314" y="528025"/>
                  </a:cubicBezTo>
                  <a:lnTo>
                    <a:pt x="119271" y="517606"/>
                  </a:lnTo>
                  <a:cubicBezTo>
                    <a:pt x="155985" y="503458"/>
                    <a:pt x="189732" y="483125"/>
                    <a:pt x="219272" y="457984"/>
                  </a:cubicBezTo>
                  <a:cubicBezTo>
                    <a:pt x="219292" y="457968"/>
                    <a:pt x="219320" y="457991"/>
                    <a:pt x="219306" y="458014"/>
                  </a:cubicBezTo>
                  <a:cubicBezTo>
                    <a:pt x="185342" y="514462"/>
                    <a:pt x="132727" y="558742"/>
                    <a:pt x="69925" y="581760"/>
                  </a:cubicBezTo>
                  <a:cubicBezTo>
                    <a:pt x="69260" y="582004"/>
                    <a:pt x="45244" y="592179"/>
                    <a:pt x="45244" y="592179"/>
                  </a:cubicBezTo>
                  <a:cubicBezTo>
                    <a:pt x="23748" y="601303"/>
                    <a:pt x="13712" y="626127"/>
                    <a:pt x="22837" y="647627"/>
                  </a:cubicBezTo>
                  <a:cubicBezTo>
                    <a:pt x="31965" y="669132"/>
                    <a:pt x="56803" y="679155"/>
                    <a:pt x="78288" y="670031"/>
                  </a:cubicBezTo>
                  <a:lnTo>
                    <a:pt x="100054" y="660794"/>
                  </a:lnTo>
                  <a:cubicBezTo>
                    <a:pt x="138471" y="646584"/>
                    <a:pt x="173910" y="626198"/>
                    <a:pt x="205222" y="600909"/>
                  </a:cubicBezTo>
                  <a:cubicBezTo>
                    <a:pt x="205242" y="600893"/>
                    <a:pt x="205269" y="600918"/>
                    <a:pt x="205256" y="600938"/>
                  </a:cubicBezTo>
                  <a:cubicBezTo>
                    <a:pt x="167993" y="655719"/>
                    <a:pt x="113875" y="698248"/>
                    <a:pt x="50148" y="720791"/>
                  </a:cubicBezTo>
                  <a:cubicBezTo>
                    <a:pt x="49445" y="721039"/>
                    <a:pt x="28381" y="729691"/>
                    <a:pt x="28381" y="729691"/>
                  </a:cubicBezTo>
                  <a:cubicBezTo>
                    <a:pt x="6153" y="738844"/>
                    <a:pt x="-5666" y="763924"/>
                    <a:pt x="2690" y="786464"/>
                  </a:cubicBezTo>
                  <a:cubicBezTo>
                    <a:pt x="11460" y="810128"/>
                    <a:pt x="38017" y="821607"/>
                    <a:pt x="61143" y="812081"/>
                  </a:cubicBezTo>
                  <a:lnTo>
                    <a:pt x="80801" y="803987"/>
                  </a:lnTo>
                  <a:cubicBezTo>
                    <a:pt x="146481" y="780540"/>
                    <a:pt x="204170" y="740527"/>
                    <a:pt x="248994" y="689109"/>
                  </a:cubicBezTo>
                  <a:lnTo>
                    <a:pt x="248994" y="816835"/>
                  </a:lnTo>
                  <a:lnTo>
                    <a:pt x="328597" y="816835"/>
                  </a:lnTo>
                  <a:lnTo>
                    <a:pt x="328597" y="690288"/>
                  </a:lnTo>
                  <a:cubicBezTo>
                    <a:pt x="372380" y="741280"/>
                    <a:pt x="428689" y="781373"/>
                    <a:pt x="492750" y="805446"/>
                  </a:cubicBezTo>
                  <a:lnTo>
                    <a:pt x="511202" y="813292"/>
                  </a:lnTo>
                  <a:cubicBezTo>
                    <a:pt x="516862" y="815697"/>
                    <a:pt x="522738" y="816837"/>
                    <a:pt x="528524" y="816837"/>
                  </a:cubicBezTo>
                  <a:cubicBezTo>
                    <a:pt x="545769" y="816835"/>
                    <a:pt x="562171" y="806710"/>
                    <a:pt x="569341" y="789836"/>
                  </a:cubicBezTo>
                  <a:cubicBezTo>
                    <a:pt x="578917" y="767296"/>
                    <a:pt x="568417" y="741269"/>
                    <a:pt x="545887" y="731690"/>
                  </a:cubicBezTo>
                  <a:close/>
                </a:path>
              </a:pathLst>
            </a:custGeom>
            <a:solidFill>
              <a:srgbClr val="00B050"/>
            </a:solidFill>
            <a:ln w="22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endParaRPr>
            </a:p>
          </p:txBody>
        </p:sp>
        <p:grpSp>
          <p:nvGrpSpPr>
            <p:cNvPr id="144" name="Gráfico 21" descr="Pino con copos de nieve">
              <a:extLst>
                <a:ext uri="{FF2B5EF4-FFF2-40B4-BE49-F238E27FC236}">
                  <a16:creationId xmlns:a16="http://schemas.microsoft.com/office/drawing/2014/main" id="{5BB010A8-054A-19EB-AA43-17D96A0DC40D}"/>
                </a:ext>
              </a:extLst>
            </p:cNvPr>
            <p:cNvGrpSpPr/>
            <p:nvPr/>
          </p:nvGrpSpPr>
          <p:grpSpPr>
            <a:xfrm>
              <a:off x="1108060" y="3728583"/>
              <a:ext cx="320843" cy="606994"/>
              <a:chOff x="1108060" y="3728583"/>
              <a:chExt cx="320843" cy="606994"/>
            </a:xfrm>
            <a:solidFill>
              <a:srgbClr val="FFFFFF"/>
            </a:solidFill>
          </p:grpSpPr>
          <p:sp>
            <p:nvSpPr>
              <p:cNvPr id="145" name="Forma libre: forma 144">
                <a:extLst>
                  <a:ext uri="{FF2B5EF4-FFF2-40B4-BE49-F238E27FC236}">
                    <a16:creationId xmlns:a16="http://schemas.microsoft.com/office/drawing/2014/main" id="{8D528C38-F3A7-4CC8-9B02-055A7492A8E5}"/>
                  </a:ext>
                </a:extLst>
              </p:cNvPr>
              <p:cNvSpPr/>
              <p:nvPr/>
            </p:nvSpPr>
            <p:spPr>
              <a:xfrm>
                <a:off x="1229461" y="3728583"/>
                <a:ext cx="34685" cy="34685"/>
              </a:xfrm>
              <a:custGeom>
                <a:avLst/>
                <a:gdLst>
                  <a:gd name="connsiteX0" fmla="*/ 34685 w 34685"/>
                  <a:gd name="connsiteY0" fmla="*/ 17343 h 34685"/>
                  <a:gd name="connsiteX1" fmla="*/ 17343 w 34685"/>
                  <a:gd name="connsiteY1" fmla="*/ 34685 h 34685"/>
                  <a:gd name="connsiteX2" fmla="*/ 0 w 34685"/>
                  <a:gd name="connsiteY2" fmla="*/ 17343 h 34685"/>
                  <a:gd name="connsiteX3" fmla="*/ 17343 w 34685"/>
                  <a:gd name="connsiteY3" fmla="*/ 0 h 34685"/>
                  <a:gd name="connsiteX4" fmla="*/ 34685 w 34685"/>
                  <a:gd name="connsiteY4" fmla="*/ 17343 h 34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85" h="34685">
                    <a:moveTo>
                      <a:pt x="34685" y="17343"/>
                    </a:moveTo>
                    <a:cubicBezTo>
                      <a:pt x="34685" y="26921"/>
                      <a:pt x="26921" y="34685"/>
                      <a:pt x="17343" y="34685"/>
                    </a:cubicBezTo>
                    <a:cubicBezTo>
                      <a:pt x="7765" y="34685"/>
                      <a:pt x="0" y="26921"/>
                      <a:pt x="0" y="17343"/>
                    </a:cubicBezTo>
                    <a:cubicBezTo>
                      <a:pt x="0" y="7765"/>
                      <a:pt x="7765" y="0"/>
                      <a:pt x="17343" y="0"/>
                    </a:cubicBezTo>
                    <a:cubicBezTo>
                      <a:pt x="26921" y="0"/>
                      <a:pt x="34685" y="7765"/>
                      <a:pt x="34685" y="17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146" name="Forma libre: forma 145">
                <a:extLst>
                  <a:ext uri="{FF2B5EF4-FFF2-40B4-BE49-F238E27FC236}">
                    <a16:creationId xmlns:a16="http://schemas.microsoft.com/office/drawing/2014/main" id="{8362A104-3BF3-1B7D-660C-337F573EAAE9}"/>
                  </a:ext>
                </a:extLst>
              </p:cNvPr>
              <p:cNvSpPr/>
              <p:nvPr/>
            </p:nvSpPr>
            <p:spPr>
              <a:xfrm>
                <a:off x="1307502" y="4032082"/>
                <a:ext cx="34685" cy="34685"/>
              </a:xfrm>
              <a:custGeom>
                <a:avLst/>
                <a:gdLst>
                  <a:gd name="connsiteX0" fmla="*/ 34685 w 34685"/>
                  <a:gd name="connsiteY0" fmla="*/ 17343 h 34685"/>
                  <a:gd name="connsiteX1" fmla="*/ 17343 w 34685"/>
                  <a:gd name="connsiteY1" fmla="*/ 34685 h 34685"/>
                  <a:gd name="connsiteX2" fmla="*/ 0 w 34685"/>
                  <a:gd name="connsiteY2" fmla="*/ 17343 h 34685"/>
                  <a:gd name="connsiteX3" fmla="*/ 17343 w 34685"/>
                  <a:gd name="connsiteY3" fmla="*/ 0 h 34685"/>
                  <a:gd name="connsiteX4" fmla="*/ 34685 w 34685"/>
                  <a:gd name="connsiteY4" fmla="*/ 17343 h 34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85" h="34685">
                    <a:moveTo>
                      <a:pt x="34685" y="17343"/>
                    </a:moveTo>
                    <a:cubicBezTo>
                      <a:pt x="34685" y="26921"/>
                      <a:pt x="26921" y="34685"/>
                      <a:pt x="17343" y="34685"/>
                    </a:cubicBezTo>
                    <a:cubicBezTo>
                      <a:pt x="7765" y="34685"/>
                      <a:pt x="0" y="26921"/>
                      <a:pt x="0" y="17343"/>
                    </a:cubicBezTo>
                    <a:cubicBezTo>
                      <a:pt x="0" y="7765"/>
                      <a:pt x="7765" y="0"/>
                      <a:pt x="17343" y="0"/>
                    </a:cubicBezTo>
                    <a:cubicBezTo>
                      <a:pt x="26921" y="0"/>
                      <a:pt x="34685" y="7765"/>
                      <a:pt x="34685" y="17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147" name="Forma libre: forma 146">
                <a:extLst>
                  <a:ext uri="{FF2B5EF4-FFF2-40B4-BE49-F238E27FC236}">
                    <a16:creationId xmlns:a16="http://schemas.microsoft.com/office/drawing/2014/main" id="{D5D0061B-4E01-3BFF-C98F-6BA314714E8E}"/>
                  </a:ext>
                </a:extLst>
              </p:cNvPr>
              <p:cNvSpPr/>
              <p:nvPr/>
            </p:nvSpPr>
            <p:spPr>
              <a:xfrm>
                <a:off x="1316175" y="4300893"/>
                <a:ext cx="34685" cy="34685"/>
              </a:xfrm>
              <a:custGeom>
                <a:avLst/>
                <a:gdLst>
                  <a:gd name="connsiteX0" fmla="*/ 34685 w 34685"/>
                  <a:gd name="connsiteY0" fmla="*/ 17343 h 34685"/>
                  <a:gd name="connsiteX1" fmla="*/ 17343 w 34685"/>
                  <a:gd name="connsiteY1" fmla="*/ 34685 h 34685"/>
                  <a:gd name="connsiteX2" fmla="*/ 0 w 34685"/>
                  <a:gd name="connsiteY2" fmla="*/ 17343 h 34685"/>
                  <a:gd name="connsiteX3" fmla="*/ 17343 w 34685"/>
                  <a:gd name="connsiteY3" fmla="*/ 0 h 34685"/>
                  <a:gd name="connsiteX4" fmla="*/ 34685 w 34685"/>
                  <a:gd name="connsiteY4" fmla="*/ 17343 h 34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85" h="34685">
                    <a:moveTo>
                      <a:pt x="34685" y="17343"/>
                    </a:moveTo>
                    <a:cubicBezTo>
                      <a:pt x="34685" y="26921"/>
                      <a:pt x="26921" y="34685"/>
                      <a:pt x="17343" y="34685"/>
                    </a:cubicBezTo>
                    <a:cubicBezTo>
                      <a:pt x="7765" y="34685"/>
                      <a:pt x="0" y="26921"/>
                      <a:pt x="0" y="17343"/>
                    </a:cubicBezTo>
                    <a:cubicBezTo>
                      <a:pt x="0" y="7765"/>
                      <a:pt x="7765" y="0"/>
                      <a:pt x="17343" y="0"/>
                    </a:cubicBezTo>
                    <a:cubicBezTo>
                      <a:pt x="26921" y="0"/>
                      <a:pt x="34685" y="7765"/>
                      <a:pt x="34685" y="17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148" name="Forma libre: forma 147">
                <a:extLst>
                  <a:ext uri="{FF2B5EF4-FFF2-40B4-BE49-F238E27FC236}">
                    <a16:creationId xmlns:a16="http://schemas.microsoft.com/office/drawing/2014/main" id="{A1F929B3-1681-795D-1382-A86C297C4E4F}"/>
                  </a:ext>
                </a:extLst>
              </p:cNvPr>
              <p:cNvSpPr/>
              <p:nvPr/>
            </p:nvSpPr>
            <p:spPr>
              <a:xfrm>
                <a:off x="1203446" y="4014737"/>
                <a:ext cx="17344" cy="17344"/>
              </a:xfrm>
              <a:custGeom>
                <a:avLst/>
                <a:gdLst>
                  <a:gd name="connsiteX0" fmla="*/ 17345 w 17344"/>
                  <a:gd name="connsiteY0" fmla="*/ 8673 h 17344"/>
                  <a:gd name="connsiteX1" fmla="*/ 8672 w 17344"/>
                  <a:gd name="connsiteY1" fmla="*/ 17345 h 17344"/>
                  <a:gd name="connsiteX2" fmla="*/ 0 w 17344"/>
                  <a:gd name="connsiteY2" fmla="*/ 8673 h 17344"/>
                  <a:gd name="connsiteX3" fmla="*/ 8672 w 17344"/>
                  <a:gd name="connsiteY3" fmla="*/ 0 h 17344"/>
                  <a:gd name="connsiteX4" fmla="*/ 17345 w 17344"/>
                  <a:gd name="connsiteY4" fmla="*/ 8673 h 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4" h="17344">
                    <a:moveTo>
                      <a:pt x="17345" y="8673"/>
                    </a:moveTo>
                    <a:cubicBezTo>
                      <a:pt x="17345" y="13462"/>
                      <a:pt x="13462" y="17345"/>
                      <a:pt x="8672" y="17345"/>
                    </a:cubicBezTo>
                    <a:cubicBezTo>
                      <a:pt x="3883" y="17345"/>
                      <a:pt x="0" y="13462"/>
                      <a:pt x="0" y="8673"/>
                    </a:cubicBezTo>
                    <a:cubicBezTo>
                      <a:pt x="0" y="3883"/>
                      <a:pt x="3883" y="0"/>
                      <a:pt x="8672" y="0"/>
                    </a:cubicBezTo>
                    <a:cubicBezTo>
                      <a:pt x="13462" y="0"/>
                      <a:pt x="17345" y="3883"/>
                      <a:pt x="17345" y="86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149" name="Forma libre: forma 148">
                <a:extLst>
                  <a:ext uri="{FF2B5EF4-FFF2-40B4-BE49-F238E27FC236}">
                    <a16:creationId xmlns:a16="http://schemas.microsoft.com/office/drawing/2014/main" id="{8460EF4D-3ED8-8D0E-C933-7178E7EC02F3}"/>
                  </a:ext>
                </a:extLst>
              </p:cNvPr>
              <p:cNvSpPr/>
              <p:nvPr/>
            </p:nvSpPr>
            <p:spPr>
              <a:xfrm>
                <a:off x="1108060" y="4231522"/>
                <a:ext cx="17344" cy="17344"/>
              </a:xfrm>
              <a:custGeom>
                <a:avLst/>
                <a:gdLst>
                  <a:gd name="connsiteX0" fmla="*/ 17345 w 17344"/>
                  <a:gd name="connsiteY0" fmla="*/ 8672 h 17344"/>
                  <a:gd name="connsiteX1" fmla="*/ 8672 w 17344"/>
                  <a:gd name="connsiteY1" fmla="*/ 17345 h 17344"/>
                  <a:gd name="connsiteX2" fmla="*/ 0 w 17344"/>
                  <a:gd name="connsiteY2" fmla="*/ 8672 h 17344"/>
                  <a:gd name="connsiteX3" fmla="*/ 8672 w 17344"/>
                  <a:gd name="connsiteY3" fmla="*/ 0 h 17344"/>
                  <a:gd name="connsiteX4" fmla="*/ 17345 w 17344"/>
                  <a:gd name="connsiteY4" fmla="*/ 8672 h 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4" h="17344">
                    <a:moveTo>
                      <a:pt x="17345" y="8672"/>
                    </a:moveTo>
                    <a:cubicBezTo>
                      <a:pt x="17345" y="13462"/>
                      <a:pt x="13462" y="17345"/>
                      <a:pt x="8672" y="17345"/>
                    </a:cubicBezTo>
                    <a:cubicBezTo>
                      <a:pt x="3883" y="17345"/>
                      <a:pt x="0" y="13462"/>
                      <a:pt x="0" y="8672"/>
                    </a:cubicBezTo>
                    <a:cubicBezTo>
                      <a:pt x="0" y="3883"/>
                      <a:pt x="3883" y="0"/>
                      <a:pt x="8672" y="0"/>
                    </a:cubicBezTo>
                    <a:cubicBezTo>
                      <a:pt x="13462" y="0"/>
                      <a:pt x="17345" y="3883"/>
                      <a:pt x="17345" y="86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150" name="Forma libre: forma 149">
                <a:extLst>
                  <a:ext uri="{FF2B5EF4-FFF2-40B4-BE49-F238E27FC236}">
                    <a16:creationId xmlns:a16="http://schemas.microsoft.com/office/drawing/2014/main" id="{2106850A-CB18-CA3A-75DD-7535ABFDFFF3}"/>
                  </a:ext>
                </a:extLst>
              </p:cNvPr>
              <p:cNvSpPr/>
              <p:nvPr/>
            </p:nvSpPr>
            <p:spPr>
              <a:xfrm>
                <a:off x="1411558" y="4231522"/>
                <a:ext cx="17344" cy="17344"/>
              </a:xfrm>
              <a:custGeom>
                <a:avLst/>
                <a:gdLst>
                  <a:gd name="connsiteX0" fmla="*/ 17345 w 17344"/>
                  <a:gd name="connsiteY0" fmla="*/ 8672 h 17344"/>
                  <a:gd name="connsiteX1" fmla="*/ 8673 w 17344"/>
                  <a:gd name="connsiteY1" fmla="*/ 17345 h 17344"/>
                  <a:gd name="connsiteX2" fmla="*/ 0 w 17344"/>
                  <a:gd name="connsiteY2" fmla="*/ 8672 h 17344"/>
                  <a:gd name="connsiteX3" fmla="*/ 8673 w 17344"/>
                  <a:gd name="connsiteY3" fmla="*/ 0 h 17344"/>
                  <a:gd name="connsiteX4" fmla="*/ 17345 w 17344"/>
                  <a:gd name="connsiteY4" fmla="*/ 8672 h 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4" h="17344">
                    <a:moveTo>
                      <a:pt x="17345" y="8672"/>
                    </a:moveTo>
                    <a:cubicBezTo>
                      <a:pt x="17345" y="13462"/>
                      <a:pt x="13462" y="17345"/>
                      <a:pt x="8673" y="17345"/>
                    </a:cubicBezTo>
                    <a:cubicBezTo>
                      <a:pt x="3883" y="17345"/>
                      <a:pt x="0" y="13462"/>
                      <a:pt x="0" y="8672"/>
                    </a:cubicBezTo>
                    <a:cubicBezTo>
                      <a:pt x="0" y="3883"/>
                      <a:pt x="3883" y="0"/>
                      <a:pt x="8673" y="0"/>
                    </a:cubicBezTo>
                    <a:cubicBezTo>
                      <a:pt x="13462" y="0"/>
                      <a:pt x="17345" y="3883"/>
                      <a:pt x="17345" y="86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151" name="Forma libre: forma 150">
                <a:extLst>
                  <a:ext uri="{FF2B5EF4-FFF2-40B4-BE49-F238E27FC236}">
                    <a16:creationId xmlns:a16="http://schemas.microsoft.com/office/drawing/2014/main" id="{5D105EC1-6EFF-E38B-0E4D-0409B2CD693E}"/>
                  </a:ext>
                </a:extLst>
              </p:cNvPr>
              <p:cNvSpPr/>
              <p:nvPr/>
            </p:nvSpPr>
            <p:spPr>
              <a:xfrm>
                <a:off x="1272817" y="4101450"/>
                <a:ext cx="17344" cy="17344"/>
              </a:xfrm>
              <a:custGeom>
                <a:avLst/>
                <a:gdLst>
                  <a:gd name="connsiteX0" fmla="*/ 17345 w 17344"/>
                  <a:gd name="connsiteY0" fmla="*/ 8672 h 17344"/>
                  <a:gd name="connsiteX1" fmla="*/ 8672 w 17344"/>
                  <a:gd name="connsiteY1" fmla="*/ 17345 h 17344"/>
                  <a:gd name="connsiteX2" fmla="*/ 0 w 17344"/>
                  <a:gd name="connsiteY2" fmla="*/ 8672 h 17344"/>
                  <a:gd name="connsiteX3" fmla="*/ 8672 w 17344"/>
                  <a:gd name="connsiteY3" fmla="*/ 0 h 17344"/>
                  <a:gd name="connsiteX4" fmla="*/ 17345 w 17344"/>
                  <a:gd name="connsiteY4" fmla="*/ 8672 h 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4" h="17344">
                    <a:moveTo>
                      <a:pt x="17345" y="8672"/>
                    </a:moveTo>
                    <a:cubicBezTo>
                      <a:pt x="17345" y="13462"/>
                      <a:pt x="13462" y="17345"/>
                      <a:pt x="8672" y="17345"/>
                    </a:cubicBezTo>
                    <a:cubicBezTo>
                      <a:pt x="3883" y="17345"/>
                      <a:pt x="0" y="13462"/>
                      <a:pt x="0" y="8672"/>
                    </a:cubicBezTo>
                    <a:cubicBezTo>
                      <a:pt x="0" y="3883"/>
                      <a:pt x="3883" y="0"/>
                      <a:pt x="8672" y="0"/>
                    </a:cubicBezTo>
                    <a:cubicBezTo>
                      <a:pt x="13462" y="0"/>
                      <a:pt x="17345" y="3883"/>
                      <a:pt x="17345" y="86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152" name="Forma libre: forma 151">
                <a:extLst>
                  <a:ext uri="{FF2B5EF4-FFF2-40B4-BE49-F238E27FC236}">
                    <a16:creationId xmlns:a16="http://schemas.microsoft.com/office/drawing/2014/main" id="{1198B6C7-7C0C-8AAC-5184-A4F0641C40A8}"/>
                  </a:ext>
                </a:extLst>
              </p:cNvPr>
              <p:cNvSpPr/>
              <p:nvPr/>
            </p:nvSpPr>
            <p:spPr>
              <a:xfrm>
                <a:off x="1203446" y="3745924"/>
                <a:ext cx="17344" cy="17344"/>
              </a:xfrm>
              <a:custGeom>
                <a:avLst/>
                <a:gdLst>
                  <a:gd name="connsiteX0" fmla="*/ 17345 w 17344"/>
                  <a:gd name="connsiteY0" fmla="*/ 8672 h 17344"/>
                  <a:gd name="connsiteX1" fmla="*/ 8672 w 17344"/>
                  <a:gd name="connsiteY1" fmla="*/ 17345 h 17344"/>
                  <a:gd name="connsiteX2" fmla="*/ 0 w 17344"/>
                  <a:gd name="connsiteY2" fmla="*/ 8672 h 17344"/>
                  <a:gd name="connsiteX3" fmla="*/ 8672 w 17344"/>
                  <a:gd name="connsiteY3" fmla="*/ 0 h 17344"/>
                  <a:gd name="connsiteX4" fmla="*/ 17345 w 17344"/>
                  <a:gd name="connsiteY4" fmla="*/ 8672 h 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4" h="17344">
                    <a:moveTo>
                      <a:pt x="17345" y="8672"/>
                    </a:moveTo>
                    <a:cubicBezTo>
                      <a:pt x="17345" y="13462"/>
                      <a:pt x="13462" y="17345"/>
                      <a:pt x="8672" y="17345"/>
                    </a:cubicBezTo>
                    <a:cubicBezTo>
                      <a:pt x="3883" y="17345"/>
                      <a:pt x="0" y="13462"/>
                      <a:pt x="0" y="8672"/>
                    </a:cubicBezTo>
                    <a:cubicBezTo>
                      <a:pt x="0" y="3883"/>
                      <a:pt x="3883" y="0"/>
                      <a:pt x="8672" y="0"/>
                    </a:cubicBezTo>
                    <a:cubicBezTo>
                      <a:pt x="13462" y="0"/>
                      <a:pt x="17345" y="3883"/>
                      <a:pt x="17345" y="86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153" name="Forma libre: forma 152">
                <a:extLst>
                  <a:ext uri="{FF2B5EF4-FFF2-40B4-BE49-F238E27FC236}">
                    <a16:creationId xmlns:a16="http://schemas.microsoft.com/office/drawing/2014/main" id="{56222FC4-10A9-10D5-3CF4-E37DDFD744CD}"/>
                  </a:ext>
                </a:extLst>
              </p:cNvPr>
              <p:cNvSpPr/>
              <p:nvPr/>
            </p:nvSpPr>
            <p:spPr>
              <a:xfrm>
                <a:off x="1264144" y="3867323"/>
                <a:ext cx="17344" cy="17344"/>
              </a:xfrm>
              <a:custGeom>
                <a:avLst/>
                <a:gdLst>
                  <a:gd name="connsiteX0" fmla="*/ 17345 w 17344"/>
                  <a:gd name="connsiteY0" fmla="*/ 8672 h 17344"/>
                  <a:gd name="connsiteX1" fmla="*/ 8672 w 17344"/>
                  <a:gd name="connsiteY1" fmla="*/ 17345 h 17344"/>
                  <a:gd name="connsiteX2" fmla="*/ 0 w 17344"/>
                  <a:gd name="connsiteY2" fmla="*/ 8672 h 17344"/>
                  <a:gd name="connsiteX3" fmla="*/ 8672 w 17344"/>
                  <a:gd name="connsiteY3" fmla="*/ 0 h 17344"/>
                  <a:gd name="connsiteX4" fmla="*/ 17345 w 17344"/>
                  <a:gd name="connsiteY4" fmla="*/ 8672 h 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4" h="17344">
                    <a:moveTo>
                      <a:pt x="17345" y="8672"/>
                    </a:moveTo>
                    <a:cubicBezTo>
                      <a:pt x="17345" y="13462"/>
                      <a:pt x="13462" y="17345"/>
                      <a:pt x="8672" y="17345"/>
                    </a:cubicBezTo>
                    <a:cubicBezTo>
                      <a:pt x="3883" y="17345"/>
                      <a:pt x="0" y="13462"/>
                      <a:pt x="0" y="8672"/>
                    </a:cubicBezTo>
                    <a:cubicBezTo>
                      <a:pt x="0" y="3883"/>
                      <a:pt x="3883" y="0"/>
                      <a:pt x="8672" y="0"/>
                    </a:cubicBezTo>
                    <a:cubicBezTo>
                      <a:pt x="13462" y="0"/>
                      <a:pt x="17345" y="3883"/>
                      <a:pt x="17345" y="86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154" name="Forma libre: forma 153">
                <a:extLst>
                  <a:ext uri="{FF2B5EF4-FFF2-40B4-BE49-F238E27FC236}">
                    <a16:creationId xmlns:a16="http://schemas.microsoft.com/office/drawing/2014/main" id="{0E4473C5-BB52-A699-111A-12BB6EA6DBF6}"/>
                  </a:ext>
                </a:extLst>
              </p:cNvPr>
              <p:cNvSpPr/>
              <p:nvPr/>
            </p:nvSpPr>
            <p:spPr>
              <a:xfrm>
                <a:off x="1160090" y="4049425"/>
                <a:ext cx="34685" cy="34685"/>
              </a:xfrm>
              <a:custGeom>
                <a:avLst/>
                <a:gdLst>
                  <a:gd name="connsiteX0" fmla="*/ 34685 w 34685"/>
                  <a:gd name="connsiteY0" fmla="*/ 17343 h 34685"/>
                  <a:gd name="connsiteX1" fmla="*/ 17343 w 34685"/>
                  <a:gd name="connsiteY1" fmla="*/ 34685 h 34685"/>
                  <a:gd name="connsiteX2" fmla="*/ 0 w 34685"/>
                  <a:gd name="connsiteY2" fmla="*/ 17343 h 34685"/>
                  <a:gd name="connsiteX3" fmla="*/ 17343 w 34685"/>
                  <a:gd name="connsiteY3" fmla="*/ 0 h 34685"/>
                  <a:gd name="connsiteX4" fmla="*/ 34685 w 34685"/>
                  <a:gd name="connsiteY4" fmla="*/ 17343 h 34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85" h="34685">
                    <a:moveTo>
                      <a:pt x="34685" y="17343"/>
                    </a:moveTo>
                    <a:cubicBezTo>
                      <a:pt x="34685" y="26921"/>
                      <a:pt x="26921" y="34685"/>
                      <a:pt x="17343" y="34685"/>
                    </a:cubicBezTo>
                    <a:cubicBezTo>
                      <a:pt x="7765" y="34685"/>
                      <a:pt x="0" y="26921"/>
                      <a:pt x="0" y="17343"/>
                    </a:cubicBezTo>
                    <a:cubicBezTo>
                      <a:pt x="0" y="7765"/>
                      <a:pt x="7765" y="0"/>
                      <a:pt x="17343" y="0"/>
                    </a:cubicBezTo>
                    <a:cubicBezTo>
                      <a:pt x="26921" y="0"/>
                      <a:pt x="34685" y="7765"/>
                      <a:pt x="34685" y="17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155" name="Forma libre: forma 154">
                <a:extLst>
                  <a:ext uri="{FF2B5EF4-FFF2-40B4-BE49-F238E27FC236}">
                    <a16:creationId xmlns:a16="http://schemas.microsoft.com/office/drawing/2014/main" id="{D3CCC7FA-6559-BBBA-647C-344A2510437A}"/>
                  </a:ext>
                </a:extLst>
              </p:cNvPr>
              <p:cNvSpPr/>
              <p:nvPr/>
            </p:nvSpPr>
            <p:spPr>
              <a:xfrm>
                <a:off x="1212116" y="4240192"/>
                <a:ext cx="17344" cy="17344"/>
              </a:xfrm>
              <a:custGeom>
                <a:avLst/>
                <a:gdLst>
                  <a:gd name="connsiteX0" fmla="*/ 17345 w 17344"/>
                  <a:gd name="connsiteY0" fmla="*/ 8672 h 17344"/>
                  <a:gd name="connsiteX1" fmla="*/ 8672 w 17344"/>
                  <a:gd name="connsiteY1" fmla="*/ 17345 h 17344"/>
                  <a:gd name="connsiteX2" fmla="*/ 0 w 17344"/>
                  <a:gd name="connsiteY2" fmla="*/ 8672 h 17344"/>
                  <a:gd name="connsiteX3" fmla="*/ 8672 w 17344"/>
                  <a:gd name="connsiteY3" fmla="*/ 0 h 17344"/>
                  <a:gd name="connsiteX4" fmla="*/ 17345 w 17344"/>
                  <a:gd name="connsiteY4" fmla="*/ 8672 h 1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4" h="17344">
                    <a:moveTo>
                      <a:pt x="17345" y="8672"/>
                    </a:moveTo>
                    <a:cubicBezTo>
                      <a:pt x="17345" y="13462"/>
                      <a:pt x="13462" y="17345"/>
                      <a:pt x="8672" y="17345"/>
                    </a:cubicBezTo>
                    <a:cubicBezTo>
                      <a:pt x="3883" y="17345"/>
                      <a:pt x="0" y="13462"/>
                      <a:pt x="0" y="8672"/>
                    </a:cubicBezTo>
                    <a:cubicBezTo>
                      <a:pt x="0" y="3883"/>
                      <a:pt x="3883" y="0"/>
                      <a:pt x="8672" y="0"/>
                    </a:cubicBezTo>
                    <a:cubicBezTo>
                      <a:pt x="13462" y="0"/>
                      <a:pt x="17345" y="3883"/>
                      <a:pt x="17345" y="86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  <p:sp>
            <p:nvSpPr>
              <p:cNvPr id="156" name="Forma libre: forma 155">
                <a:extLst>
                  <a:ext uri="{FF2B5EF4-FFF2-40B4-BE49-F238E27FC236}">
                    <a16:creationId xmlns:a16="http://schemas.microsoft.com/office/drawing/2014/main" id="{630DFD81-2F16-5622-7065-1F40CE9F17AC}"/>
                  </a:ext>
                </a:extLst>
              </p:cNvPr>
              <p:cNvSpPr/>
              <p:nvPr/>
            </p:nvSpPr>
            <p:spPr>
              <a:xfrm>
                <a:off x="1168760" y="4274880"/>
                <a:ext cx="34685" cy="34685"/>
              </a:xfrm>
              <a:custGeom>
                <a:avLst/>
                <a:gdLst>
                  <a:gd name="connsiteX0" fmla="*/ 34685 w 34685"/>
                  <a:gd name="connsiteY0" fmla="*/ 17343 h 34685"/>
                  <a:gd name="connsiteX1" fmla="*/ 17343 w 34685"/>
                  <a:gd name="connsiteY1" fmla="*/ 34685 h 34685"/>
                  <a:gd name="connsiteX2" fmla="*/ 0 w 34685"/>
                  <a:gd name="connsiteY2" fmla="*/ 17343 h 34685"/>
                  <a:gd name="connsiteX3" fmla="*/ 17343 w 34685"/>
                  <a:gd name="connsiteY3" fmla="*/ 0 h 34685"/>
                  <a:gd name="connsiteX4" fmla="*/ 34685 w 34685"/>
                  <a:gd name="connsiteY4" fmla="*/ 17343 h 34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85" h="34685">
                    <a:moveTo>
                      <a:pt x="34685" y="17343"/>
                    </a:moveTo>
                    <a:cubicBezTo>
                      <a:pt x="34685" y="26921"/>
                      <a:pt x="26921" y="34685"/>
                      <a:pt x="17343" y="34685"/>
                    </a:cubicBezTo>
                    <a:cubicBezTo>
                      <a:pt x="7765" y="34685"/>
                      <a:pt x="0" y="26921"/>
                      <a:pt x="0" y="17343"/>
                    </a:cubicBezTo>
                    <a:cubicBezTo>
                      <a:pt x="0" y="7765"/>
                      <a:pt x="7765" y="0"/>
                      <a:pt x="17343" y="0"/>
                    </a:cubicBezTo>
                    <a:cubicBezTo>
                      <a:pt x="26921" y="0"/>
                      <a:pt x="34685" y="7765"/>
                      <a:pt x="34685" y="17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>
                  <a:ln>
                    <a:solidFill>
                      <a:srgbClr val="00B050"/>
                    </a:solidFill>
                  </a:ln>
                </a:endParaRPr>
              </a:p>
            </p:txBody>
          </p:sp>
        </p:grpSp>
      </p:grpSp>
      <p:pic>
        <p:nvPicPr>
          <p:cNvPr id="157" name="Gráfico 156" descr="Nube">
            <a:extLst>
              <a:ext uri="{FF2B5EF4-FFF2-40B4-BE49-F238E27FC236}">
                <a16:creationId xmlns:a16="http://schemas.microsoft.com/office/drawing/2014/main" id="{B75F100E-E412-F7BC-2FCC-B45A48775B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969" b="18768"/>
          <a:stretch/>
        </p:blipFill>
        <p:spPr>
          <a:xfrm>
            <a:off x="4248692" y="2440820"/>
            <a:ext cx="2500008" cy="1506604"/>
          </a:xfrm>
          <a:prstGeom prst="rect">
            <a:avLst/>
          </a:prstGeom>
        </p:spPr>
      </p:pic>
      <p:cxnSp>
        <p:nvCxnSpPr>
          <p:cNvPr id="158" name="Conector recto de flecha 157">
            <a:extLst>
              <a:ext uri="{FF2B5EF4-FFF2-40B4-BE49-F238E27FC236}">
                <a16:creationId xmlns:a16="http://schemas.microsoft.com/office/drawing/2014/main" id="{17B65297-CE0B-EBE9-1979-06A256CEF788}"/>
              </a:ext>
            </a:extLst>
          </p:cNvPr>
          <p:cNvCxnSpPr>
            <a:cxnSpLocks/>
          </p:cNvCxnSpPr>
          <p:nvPr/>
        </p:nvCxnSpPr>
        <p:spPr>
          <a:xfrm flipH="1">
            <a:off x="2636172" y="3167787"/>
            <a:ext cx="1530417" cy="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9" name="Forma libre: forma 158">
            <a:extLst>
              <a:ext uri="{FF2B5EF4-FFF2-40B4-BE49-F238E27FC236}">
                <a16:creationId xmlns:a16="http://schemas.microsoft.com/office/drawing/2014/main" id="{7A005514-37E9-4A1D-4F92-CF3FAD817ACC}"/>
              </a:ext>
            </a:extLst>
          </p:cNvPr>
          <p:cNvSpPr/>
          <p:nvPr/>
        </p:nvSpPr>
        <p:spPr>
          <a:xfrm>
            <a:off x="4995338" y="2847547"/>
            <a:ext cx="786366" cy="786366"/>
          </a:xfrm>
          <a:custGeom>
            <a:avLst/>
            <a:gdLst>
              <a:gd name="connsiteX0" fmla="*/ 133350 w 266700"/>
              <a:gd name="connsiteY0" fmla="*/ 0 h 266700"/>
              <a:gd name="connsiteX1" fmla="*/ 0 w 266700"/>
              <a:gd name="connsiteY1" fmla="*/ 133350 h 266700"/>
              <a:gd name="connsiteX2" fmla="*/ 133350 w 266700"/>
              <a:gd name="connsiteY2" fmla="*/ 266700 h 266700"/>
              <a:gd name="connsiteX3" fmla="*/ 266700 w 266700"/>
              <a:gd name="connsiteY3" fmla="*/ 133350 h 266700"/>
              <a:gd name="connsiteX4" fmla="*/ 133350 w 266700"/>
              <a:gd name="connsiteY4" fmla="*/ 0 h 266700"/>
              <a:gd name="connsiteX5" fmla="*/ 142875 w 266700"/>
              <a:gd name="connsiteY5" fmla="*/ 142875 h 266700"/>
              <a:gd name="connsiteX6" fmla="*/ 186595 w 266700"/>
              <a:gd name="connsiteY6" fmla="*/ 142875 h 266700"/>
              <a:gd name="connsiteX7" fmla="*/ 142875 w 266700"/>
              <a:gd name="connsiteY7" fmla="*/ 229648 h 266700"/>
              <a:gd name="connsiteX8" fmla="*/ 142875 w 266700"/>
              <a:gd name="connsiteY8" fmla="*/ 123825 h 266700"/>
              <a:gd name="connsiteX9" fmla="*/ 142875 w 266700"/>
              <a:gd name="connsiteY9" fmla="*/ 36957 h 266700"/>
              <a:gd name="connsiteX10" fmla="*/ 186595 w 266700"/>
              <a:gd name="connsiteY10" fmla="*/ 123825 h 266700"/>
              <a:gd name="connsiteX11" fmla="*/ 123825 w 266700"/>
              <a:gd name="connsiteY11" fmla="*/ 123825 h 266700"/>
              <a:gd name="connsiteX12" fmla="*/ 81534 w 266700"/>
              <a:gd name="connsiteY12" fmla="*/ 123825 h 266700"/>
              <a:gd name="connsiteX13" fmla="*/ 123825 w 266700"/>
              <a:gd name="connsiteY13" fmla="*/ 38100 h 266700"/>
              <a:gd name="connsiteX14" fmla="*/ 123825 w 266700"/>
              <a:gd name="connsiteY14" fmla="*/ 142875 h 266700"/>
              <a:gd name="connsiteX15" fmla="*/ 123825 w 266700"/>
              <a:gd name="connsiteY15" fmla="*/ 228600 h 266700"/>
              <a:gd name="connsiteX16" fmla="*/ 81534 w 266700"/>
              <a:gd name="connsiteY16" fmla="*/ 142875 h 266700"/>
              <a:gd name="connsiteX17" fmla="*/ 62389 w 266700"/>
              <a:gd name="connsiteY17" fmla="*/ 123825 h 266700"/>
              <a:gd name="connsiteX18" fmla="*/ 21622 w 266700"/>
              <a:gd name="connsiteY18" fmla="*/ 123825 h 266700"/>
              <a:gd name="connsiteX19" fmla="*/ 111824 w 266700"/>
              <a:gd name="connsiteY19" fmla="*/ 23336 h 266700"/>
              <a:gd name="connsiteX20" fmla="*/ 62389 w 266700"/>
              <a:gd name="connsiteY20" fmla="*/ 123825 h 266700"/>
              <a:gd name="connsiteX21" fmla="*/ 62389 w 266700"/>
              <a:gd name="connsiteY21" fmla="*/ 142875 h 266700"/>
              <a:gd name="connsiteX22" fmla="*/ 112014 w 266700"/>
              <a:gd name="connsiteY22" fmla="*/ 243459 h 266700"/>
              <a:gd name="connsiteX23" fmla="*/ 21622 w 266700"/>
              <a:gd name="connsiteY23" fmla="*/ 142875 h 266700"/>
              <a:gd name="connsiteX24" fmla="*/ 205740 w 266700"/>
              <a:gd name="connsiteY24" fmla="*/ 142875 h 266700"/>
              <a:gd name="connsiteX25" fmla="*/ 245078 w 266700"/>
              <a:gd name="connsiteY25" fmla="*/ 142875 h 266700"/>
              <a:gd name="connsiteX26" fmla="*/ 156400 w 266700"/>
              <a:gd name="connsiteY26" fmla="*/ 243078 h 266700"/>
              <a:gd name="connsiteX27" fmla="*/ 205740 w 266700"/>
              <a:gd name="connsiteY27" fmla="*/ 142875 h 266700"/>
              <a:gd name="connsiteX28" fmla="*/ 205740 w 266700"/>
              <a:gd name="connsiteY28" fmla="*/ 123825 h 266700"/>
              <a:gd name="connsiteX29" fmla="*/ 156686 w 266700"/>
              <a:gd name="connsiteY29" fmla="*/ 23717 h 266700"/>
              <a:gd name="connsiteX30" fmla="*/ 245078 w 266700"/>
              <a:gd name="connsiteY30" fmla="*/ 12382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66700" h="266700">
                <a:moveTo>
                  <a:pt x="133350" y="0"/>
                </a:moveTo>
                <a:cubicBezTo>
                  <a:pt x="59703" y="0"/>
                  <a:pt x="0" y="59703"/>
                  <a:pt x="0" y="133350"/>
                </a:cubicBezTo>
                <a:cubicBezTo>
                  <a:pt x="0" y="206997"/>
                  <a:pt x="59703" y="266700"/>
                  <a:pt x="133350" y="266700"/>
                </a:cubicBezTo>
                <a:cubicBezTo>
                  <a:pt x="206997" y="266700"/>
                  <a:pt x="266700" y="206997"/>
                  <a:pt x="266700" y="133350"/>
                </a:cubicBezTo>
                <a:cubicBezTo>
                  <a:pt x="266700" y="59703"/>
                  <a:pt x="206997" y="0"/>
                  <a:pt x="133350" y="0"/>
                </a:cubicBezTo>
                <a:close/>
                <a:moveTo>
                  <a:pt x="142875" y="142875"/>
                </a:moveTo>
                <a:lnTo>
                  <a:pt x="186595" y="142875"/>
                </a:lnTo>
                <a:cubicBezTo>
                  <a:pt x="181616" y="175711"/>
                  <a:pt x="166302" y="206107"/>
                  <a:pt x="142875" y="229648"/>
                </a:cubicBezTo>
                <a:close/>
                <a:moveTo>
                  <a:pt x="142875" y="123825"/>
                </a:moveTo>
                <a:lnTo>
                  <a:pt x="142875" y="36957"/>
                </a:lnTo>
                <a:cubicBezTo>
                  <a:pt x="166326" y="60520"/>
                  <a:pt x="181642" y="90952"/>
                  <a:pt x="186595" y="123825"/>
                </a:cubicBezTo>
                <a:close/>
                <a:moveTo>
                  <a:pt x="123825" y="123825"/>
                </a:moveTo>
                <a:lnTo>
                  <a:pt x="81534" y="123825"/>
                </a:lnTo>
                <a:cubicBezTo>
                  <a:pt x="86271" y="91515"/>
                  <a:pt x="101069" y="61520"/>
                  <a:pt x="123825" y="38100"/>
                </a:cubicBezTo>
                <a:close/>
                <a:moveTo>
                  <a:pt x="123825" y="142875"/>
                </a:moveTo>
                <a:lnTo>
                  <a:pt x="123825" y="228600"/>
                </a:lnTo>
                <a:cubicBezTo>
                  <a:pt x="101112" y="205149"/>
                  <a:pt x="86320" y="175170"/>
                  <a:pt x="81534" y="142875"/>
                </a:cubicBezTo>
                <a:close/>
                <a:moveTo>
                  <a:pt x="62389" y="123825"/>
                </a:moveTo>
                <a:lnTo>
                  <a:pt x="21622" y="123825"/>
                </a:lnTo>
                <a:cubicBezTo>
                  <a:pt x="25850" y="73933"/>
                  <a:pt x="62676" y="32908"/>
                  <a:pt x="111824" y="23336"/>
                </a:cubicBezTo>
                <a:cubicBezTo>
                  <a:pt x="84670" y="50432"/>
                  <a:pt x="67282" y="85777"/>
                  <a:pt x="62389" y="123825"/>
                </a:cubicBezTo>
                <a:close/>
                <a:moveTo>
                  <a:pt x="62389" y="142875"/>
                </a:moveTo>
                <a:cubicBezTo>
                  <a:pt x="67286" y="180988"/>
                  <a:pt x="84748" y="216382"/>
                  <a:pt x="112014" y="243459"/>
                </a:cubicBezTo>
                <a:cubicBezTo>
                  <a:pt x="62794" y="233894"/>
                  <a:pt x="25894" y="192834"/>
                  <a:pt x="21622" y="142875"/>
                </a:cubicBezTo>
                <a:close/>
                <a:moveTo>
                  <a:pt x="205740" y="142875"/>
                </a:moveTo>
                <a:lnTo>
                  <a:pt x="245078" y="142875"/>
                </a:lnTo>
                <a:cubicBezTo>
                  <a:pt x="240907" y="192201"/>
                  <a:pt x="204854" y="232941"/>
                  <a:pt x="156400" y="243078"/>
                </a:cubicBezTo>
                <a:cubicBezTo>
                  <a:pt x="183540" y="216099"/>
                  <a:pt x="200903" y="180836"/>
                  <a:pt x="205740" y="142875"/>
                </a:cubicBezTo>
                <a:close/>
                <a:moveTo>
                  <a:pt x="205740" y="123825"/>
                </a:moveTo>
                <a:cubicBezTo>
                  <a:pt x="200864" y="85963"/>
                  <a:pt x="183619" y="50771"/>
                  <a:pt x="156686" y="23717"/>
                </a:cubicBezTo>
                <a:cubicBezTo>
                  <a:pt x="204996" y="33955"/>
                  <a:pt x="240902" y="74620"/>
                  <a:pt x="245078" y="1238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MX"/>
          </a:p>
        </p:txBody>
      </p:sp>
      <p:cxnSp>
        <p:nvCxnSpPr>
          <p:cNvPr id="160" name="Conector recto de flecha 159">
            <a:extLst>
              <a:ext uri="{FF2B5EF4-FFF2-40B4-BE49-F238E27FC236}">
                <a16:creationId xmlns:a16="http://schemas.microsoft.com/office/drawing/2014/main" id="{8377BE0A-23D9-BC3A-C4C8-D4A355FC27EF}"/>
              </a:ext>
            </a:extLst>
          </p:cNvPr>
          <p:cNvCxnSpPr>
            <a:cxnSpLocks/>
          </p:cNvCxnSpPr>
          <p:nvPr/>
        </p:nvCxnSpPr>
        <p:spPr>
          <a:xfrm flipH="1">
            <a:off x="6667553" y="3134725"/>
            <a:ext cx="1530417" cy="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2E83AEAA-3848-7260-EA8B-3051CA6F11AE}"/>
              </a:ext>
            </a:extLst>
          </p:cNvPr>
          <p:cNvGrpSpPr/>
          <p:nvPr/>
        </p:nvGrpSpPr>
        <p:grpSpPr>
          <a:xfrm>
            <a:off x="8520399" y="1174713"/>
            <a:ext cx="1221563" cy="3920024"/>
            <a:chOff x="9015279" y="1420913"/>
            <a:chExt cx="1387595" cy="4452826"/>
          </a:xfrm>
        </p:grpSpPr>
        <p:sp>
          <p:nvSpPr>
            <p:cNvPr id="162" name="Rectángulo: esquinas redondeadas 161">
              <a:extLst>
                <a:ext uri="{FF2B5EF4-FFF2-40B4-BE49-F238E27FC236}">
                  <a16:creationId xmlns:a16="http://schemas.microsoft.com/office/drawing/2014/main" id="{632AC988-AFD9-2570-0F9C-9EF95C082F92}"/>
                </a:ext>
              </a:extLst>
            </p:cNvPr>
            <p:cNvSpPr/>
            <p:nvPr/>
          </p:nvSpPr>
          <p:spPr>
            <a:xfrm>
              <a:off x="9015279" y="1420913"/>
              <a:ext cx="1387595" cy="445282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63" name="Gráfico 162">
              <a:extLst>
                <a:ext uri="{FF2B5EF4-FFF2-40B4-BE49-F238E27FC236}">
                  <a16:creationId xmlns:a16="http://schemas.microsoft.com/office/drawing/2014/main" id="{FD8A5554-62E3-B9AC-75D4-FE506AC7C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39454" y="2777217"/>
              <a:ext cx="726874" cy="726874"/>
            </a:xfrm>
            <a:prstGeom prst="rect">
              <a:avLst/>
            </a:prstGeom>
          </p:spPr>
        </p:pic>
        <p:grpSp>
          <p:nvGrpSpPr>
            <p:cNvPr id="164" name="Grupo 163">
              <a:extLst>
                <a:ext uri="{FF2B5EF4-FFF2-40B4-BE49-F238E27FC236}">
                  <a16:creationId xmlns:a16="http://schemas.microsoft.com/office/drawing/2014/main" id="{E0974EB4-2AA4-DDD5-7F96-AB609A358226}"/>
                </a:ext>
              </a:extLst>
            </p:cNvPr>
            <p:cNvGrpSpPr/>
            <p:nvPr/>
          </p:nvGrpSpPr>
          <p:grpSpPr>
            <a:xfrm>
              <a:off x="9322860" y="1721966"/>
              <a:ext cx="732703" cy="827898"/>
              <a:chOff x="5193944" y="3085474"/>
              <a:chExt cx="1602151" cy="1284723"/>
            </a:xfrm>
          </p:grpSpPr>
          <p:grpSp>
            <p:nvGrpSpPr>
              <p:cNvPr id="167" name="Gráfico 9">
                <a:extLst>
                  <a:ext uri="{FF2B5EF4-FFF2-40B4-BE49-F238E27FC236}">
                    <a16:creationId xmlns:a16="http://schemas.microsoft.com/office/drawing/2014/main" id="{FF0EF972-4B8C-6EAD-3FC2-7C46E6703BE5}"/>
                  </a:ext>
                </a:extLst>
              </p:cNvPr>
              <p:cNvGrpSpPr/>
              <p:nvPr/>
            </p:nvGrpSpPr>
            <p:grpSpPr>
              <a:xfrm>
                <a:off x="5193944" y="3085474"/>
                <a:ext cx="633762" cy="993908"/>
                <a:chOff x="8645434" y="3537157"/>
                <a:chExt cx="841332" cy="1432066"/>
              </a:xfrm>
            </p:grpSpPr>
            <p:sp>
              <p:nvSpPr>
                <p:cNvPr id="186" name="Forma libre: forma 185">
                  <a:extLst>
                    <a:ext uri="{FF2B5EF4-FFF2-40B4-BE49-F238E27FC236}">
                      <a16:creationId xmlns:a16="http://schemas.microsoft.com/office/drawing/2014/main" id="{B8069F70-4310-2219-F4FF-C6678298CE0C}"/>
                    </a:ext>
                  </a:extLst>
                </p:cNvPr>
                <p:cNvSpPr/>
                <p:nvPr/>
              </p:nvSpPr>
              <p:spPr>
                <a:xfrm>
                  <a:off x="8645434" y="3537157"/>
                  <a:ext cx="841332" cy="1432066"/>
                </a:xfrm>
                <a:custGeom>
                  <a:avLst/>
                  <a:gdLst>
                    <a:gd name="connsiteX0" fmla="*/ 841332 w 841332"/>
                    <a:gd name="connsiteY0" fmla="*/ 1383592 h 1432066"/>
                    <a:gd name="connsiteX1" fmla="*/ 792857 w 841332"/>
                    <a:gd name="connsiteY1" fmla="*/ 1432067 h 1432066"/>
                    <a:gd name="connsiteX2" fmla="*/ 48482 w 841332"/>
                    <a:gd name="connsiteY2" fmla="*/ 1432067 h 1432066"/>
                    <a:gd name="connsiteX3" fmla="*/ 7 w 841332"/>
                    <a:gd name="connsiteY3" fmla="*/ 1383592 h 1432066"/>
                    <a:gd name="connsiteX4" fmla="*/ 7 w 841332"/>
                    <a:gd name="connsiteY4" fmla="*/ 48482 h 1432066"/>
                    <a:gd name="connsiteX5" fmla="*/ 46824 w 841332"/>
                    <a:gd name="connsiteY5" fmla="*/ 7 h 1432066"/>
                    <a:gd name="connsiteX6" fmla="*/ 48482 w 841332"/>
                    <a:gd name="connsiteY6" fmla="*/ 7 h 1432066"/>
                    <a:gd name="connsiteX7" fmla="*/ 792857 w 841332"/>
                    <a:gd name="connsiteY7" fmla="*/ 7 h 1432066"/>
                    <a:gd name="connsiteX8" fmla="*/ 841332 w 841332"/>
                    <a:gd name="connsiteY8" fmla="*/ 48482 h 1432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1332" h="1432066">
                      <a:moveTo>
                        <a:pt x="841332" y="1383592"/>
                      </a:moveTo>
                      <a:cubicBezTo>
                        <a:pt x="840892" y="1410180"/>
                        <a:pt x="819445" y="1431627"/>
                        <a:pt x="792857" y="1432067"/>
                      </a:cubicBezTo>
                      <a:lnTo>
                        <a:pt x="48482" y="1432067"/>
                      </a:lnTo>
                      <a:cubicBezTo>
                        <a:pt x="21710" y="1432067"/>
                        <a:pt x="7" y="1410364"/>
                        <a:pt x="7" y="1383592"/>
                      </a:cubicBezTo>
                      <a:lnTo>
                        <a:pt x="7" y="48482"/>
                      </a:lnTo>
                      <a:cubicBezTo>
                        <a:pt x="-450" y="22168"/>
                        <a:pt x="20510" y="465"/>
                        <a:pt x="46824" y="7"/>
                      </a:cubicBezTo>
                      <a:cubicBezTo>
                        <a:pt x="47377" y="-2"/>
                        <a:pt x="47930" y="-2"/>
                        <a:pt x="48482" y="7"/>
                      </a:cubicBezTo>
                      <a:lnTo>
                        <a:pt x="792857" y="7"/>
                      </a:lnTo>
                      <a:cubicBezTo>
                        <a:pt x="819629" y="7"/>
                        <a:pt x="841332" y="21710"/>
                        <a:pt x="841332" y="48482"/>
                      </a:cubicBezTo>
                      <a:close/>
                    </a:path>
                  </a:pathLst>
                </a:custGeom>
                <a:solidFill>
                  <a:srgbClr val="949494"/>
                </a:solidFill>
                <a:ln w="82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MX"/>
                </a:p>
              </p:txBody>
            </p:sp>
            <p:sp>
              <p:nvSpPr>
                <p:cNvPr id="187" name="Forma libre: forma 186">
                  <a:extLst>
                    <a:ext uri="{FF2B5EF4-FFF2-40B4-BE49-F238E27FC236}">
                      <a16:creationId xmlns:a16="http://schemas.microsoft.com/office/drawing/2014/main" id="{F8804A23-193C-800D-A480-FB1657198FBE}"/>
                    </a:ext>
                  </a:extLst>
                </p:cNvPr>
                <p:cNvSpPr/>
                <p:nvPr/>
              </p:nvSpPr>
              <p:spPr>
                <a:xfrm>
                  <a:off x="8768682" y="3947967"/>
                  <a:ext cx="601419" cy="183218"/>
                </a:xfrm>
                <a:custGeom>
                  <a:avLst/>
                  <a:gdLst>
                    <a:gd name="connsiteX0" fmla="*/ 0 w 601419"/>
                    <a:gd name="connsiteY0" fmla="*/ 91198 h 183218"/>
                    <a:gd name="connsiteX1" fmla="*/ 92020 w 601419"/>
                    <a:gd name="connsiteY1" fmla="*/ 0 h 183218"/>
                    <a:gd name="connsiteX2" fmla="*/ 510217 w 601419"/>
                    <a:gd name="connsiteY2" fmla="*/ 0 h 183218"/>
                    <a:gd name="connsiteX3" fmla="*/ 601416 w 601419"/>
                    <a:gd name="connsiteY3" fmla="*/ 91198 h 183218"/>
                    <a:gd name="connsiteX4" fmla="*/ 601416 w 601419"/>
                    <a:gd name="connsiteY4" fmla="*/ 91198 h 183218"/>
                    <a:gd name="connsiteX5" fmla="*/ 511043 w 601419"/>
                    <a:gd name="connsiteY5" fmla="*/ 183214 h 183218"/>
                    <a:gd name="connsiteX6" fmla="*/ 510217 w 601419"/>
                    <a:gd name="connsiteY6" fmla="*/ 183218 h 183218"/>
                    <a:gd name="connsiteX7" fmla="*/ 92020 w 601419"/>
                    <a:gd name="connsiteY7" fmla="*/ 183218 h 183218"/>
                    <a:gd name="connsiteX8" fmla="*/ 0 w 601419"/>
                    <a:gd name="connsiteY8" fmla="*/ 91198 h 183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1419" h="183218">
                      <a:moveTo>
                        <a:pt x="0" y="91198"/>
                      </a:moveTo>
                      <a:cubicBezTo>
                        <a:pt x="451" y="40698"/>
                        <a:pt x="41518" y="-2"/>
                        <a:pt x="92020" y="0"/>
                      </a:cubicBezTo>
                      <a:lnTo>
                        <a:pt x="510217" y="0"/>
                      </a:lnTo>
                      <a:cubicBezTo>
                        <a:pt x="560585" y="0"/>
                        <a:pt x="601416" y="40831"/>
                        <a:pt x="601416" y="91198"/>
                      </a:cubicBezTo>
                      <a:lnTo>
                        <a:pt x="601416" y="91198"/>
                      </a:lnTo>
                      <a:cubicBezTo>
                        <a:pt x="601869" y="141564"/>
                        <a:pt x="561408" y="182761"/>
                        <a:pt x="511043" y="183214"/>
                      </a:cubicBezTo>
                      <a:cubicBezTo>
                        <a:pt x="510768" y="183217"/>
                        <a:pt x="510493" y="183218"/>
                        <a:pt x="510217" y="183218"/>
                      </a:cubicBezTo>
                      <a:lnTo>
                        <a:pt x="92020" y="183218"/>
                      </a:lnTo>
                      <a:cubicBezTo>
                        <a:pt x="41199" y="183218"/>
                        <a:pt x="0" y="142019"/>
                        <a:pt x="0" y="91198"/>
                      </a:cubicBezTo>
                      <a:close/>
                    </a:path>
                  </a:pathLst>
                </a:custGeom>
                <a:solidFill>
                  <a:srgbClr val="003067"/>
                </a:solidFill>
                <a:ln w="82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MX"/>
                </a:p>
              </p:txBody>
            </p:sp>
            <p:sp>
              <p:nvSpPr>
                <p:cNvPr id="188" name="Forma libre: forma 187">
                  <a:extLst>
                    <a:ext uri="{FF2B5EF4-FFF2-40B4-BE49-F238E27FC236}">
                      <a16:creationId xmlns:a16="http://schemas.microsoft.com/office/drawing/2014/main" id="{AE9E5D2F-8068-7999-BDCA-28B3413B314B}"/>
                    </a:ext>
                  </a:extLst>
                </p:cNvPr>
                <p:cNvSpPr/>
                <p:nvPr/>
              </p:nvSpPr>
              <p:spPr>
                <a:xfrm>
                  <a:off x="8768682" y="3680119"/>
                  <a:ext cx="601415" cy="179114"/>
                </a:xfrm>
                <a:custGeom>
                  <a:avLst/>
                  <a:gdLst>
                    <a:gd name="connsiteX0" fmla="*/ 0 w 601415"/>
                    <a:gd name="connsiteY0" fmla="*/ 87916 h 179114"/>
                    <a:gd name="connsiteX1" fmla="*/ 92020 w 601415"/>
                    <a:gd name="connsiteY1" fmla="*/ 4 h 179114"/>
                    <a:gd name="connsiteX2" fmla="*/ 510217 w 601415"/>
                    <a:gd name="connsiteY2" fmla="*/ 4 h 179114"/>
                    <a:gd name="connsiteX3" fmla="*/ 601416 w 601415"/>
                    <a:gd name="connsiteY3" fmla="*/ 87916 h 179114"/>
                    <a:gd name="connsiteX4" fmla="*/ 601416 w 601415"/>
                    <a:gd name="connsiteY4" fmla="*/ 87916 h 179114"/>
                    <a:gd name="connsiteX5" fmla="*/ 510217 w 601415"/>
                    <a:gd name="connsiteY5" fmla="*/ 179114 h 179114"/>
                    <a:gd name="connsiteX6" fmla="*/ 92020 w 601415"/>
                    <a:gd name="connsiteY6" fmla="*/ 179114 h 179114"/>
                    <a:gd name="connsiteX7" fmla="*/ 0 w 601415"/>
                    <a:gd name="connsiteY7" fmla="*/ 87916 h 179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1415" h="179114">
                      <a:moveTo>
                        <a:pt x="0" y="87916"/>
                      </a:moveTo>
                      <a:cubicBezTo>
                        <a:pt x="1779" y="38516"/>
                        <a:pt x="42590" y="-473"/>
                        <a:pt x="92020" y="4"/>
                      </a:cubicBezTo>
                      <a:lnTo>
                        <a:pt x="510217" y="4"/>
                      </a:lnTo>
                      <a:cubicBezTo>
                        <a:pt x="559503" y="-462"/>
                        <a:pt x="600074" y="38647"/>
                        <a:pt x="601416" y="87916"/>
                      </a:cubicBezTo>
                      <a:lnTo>
                        <a:pt x="601416" y="87916"/>
                      </a:lnTo>
                      <a:cubicBezTo>
                        <a:pt x="601416" y="138284"/>
                        <a:pt x="560585" y="179114"/>
                        <a:pt x="510217" y="179114"/>
                      </a:cubicBezTo>
                      <a:lnTo>
                        <a:pt x="92020" y="179114"/>
                      </a:lnTo>
                      <a:cubicBezTo>
                        <a:pt x="41518" y="179116"/>
                        <a:pt x="451" y="138416"/>
                        <a:pt x="0" y="87916"/>
                      </a:cubicBezTo>
                      <a:close/>
                    </a:path>
                  </a:pathLst>
                </a:custGeom>
                <a:solidFill>
                  <a:srgbClr val="003067"/>
                </a:solidFill>
                <a:ln w="82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MX"/>
                </a:p>
              </p:txBody>
            </p:sp>
            <p:sp>
              <p:nvSpPr>
                <p:cNvPr id="189" name="Forma libre: forma 188">
                  <a:extLst>
                    <a:ext uri="{FF2B5EF4-FFF2-40B4-BE49-F238E27FC236}">
                      <a16:creationId xmlns:a16="http://schemas.microsoft.com/office/drawing/2014/main" id="{93AF3A11-FE09-CD0B-1F27-99D2565901FD}"/>
                    </a:ext>
                  </a:extLst>
                </p:cNvPr>
                <p:cNvSpPr/>
                <p:nvPr/>
              </p:nvSpPr>
              <p:spPr>
                <a:xfrm>
                  <a:off x="8802368" y="3706415"/>
                  <a:ext cx="123240" cy="123240"/>
                </a:xfrm>
                <a:custGeom>
                  <a:avLst/>
                  <a:gdLst>
                    <a:gd name="connsiteX0" fmla="*/ 123241 w 123240"/>
                    <a:gd name="connsiteY0" fmla="*/ 61620 h 123240"/>
                    <a:gd name="connsiteX1" fmla="*/ 61620 w 123240"/>
                    <a:gd name="connsiteY1" fmla="*/ 123241 h 123240"/>
                    <a:gd name="connsiteX2" fmla="*/ 0 w 123240"/>
                    <a:gd name="connsiteY2" fmla="*/ 61620 h 123240"/>
                    <a:gd name="connsiteX3" fmla="*/ 61620 w 123240"/>
                    <a:gd name="connsiteY3" fmla="*/ 0 h 123240"/>
                    <a:gd name="connsiteX4" fmla="*/ 123241 w 123240"/>
                    <a:gd name="connsiteY4" fmla="*/ 61620 h 12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240" h="123240">
                      <a:moveTo>
                        <a:pt x="123241" y="61620"/>
                      </a:moveTo>
                      <a:cubicBezTo>
                        <a:pt x="123241" y="95653"/>
                        <a:pt x="95653" y="123241"/>
                        <a:pt x="61620" y="123241"/>
                      </a:cubicBezTo>
                      <a:cubicBezTo>
                        <a:pt x="27588" y="123241"/>
                        <a:pt x="0" y="95653"/>
                        <a:pt x="0" y="61620"/>
                      </a:cubicBezTo>
                      <a:cubicBezTo>
                        <a:pt x="0" y="27588"/>
                        <a:pt x="27588" y="0"/>
                        <a:pt x="61620" y="0"/>
                      </a:cubicBezTo>
                      <a:cubicBezTo>
                        <a:pt x="95653" y="0"/>
                        <a:pt x="123241" y="27588"/>
                        <a:pt x="123241" y="61620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2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MX"/>
                </a:p>
              </p:txBody>
            </p:sp>
            <p:sp>
              <p:nvSpPr>
                <p:cNvPr id="190" name="Forma libre: forma 189">
                  <a:extLst>
                    <a:ext uri="{FF2B5EF4-FFF2-40B4-BE49-F238E27FC236}">
                      <a16:creationId xmlns:a16="http://schemas.microsoft.com/office/drawing/2014/main" id="{AB8D9DC6-DE89-66C5-2310-2BD0F688DAA0}"/>
                    </a:ext>
                  </a:extLst>
                </p:cNvPr>
                <p:cNvSpPr/>
                <p:nvPr/>
              </p:nvSpPr>
              <p:spPr>
                <a:xfrm>
                  <a:off x="8802368" y="3977545"/>
                  <a:ext cx="123240" cy="123240"/>
                </a:xfrm>
                <a:custGeom>
                  <a:avLst/>
                  <a:gdLst>
                    <a:gd name="connsiteX0" fmla="*/ 123241 w 123240"/>
                    <a:gd name="connsiteY0" fmla="*/ 61620 h 123240"/>
                    <a:gd name="connsiteX1" fmla="*/ 61620 w 123240"/>
                    <a:gd name="connsiteY1" fmla="*/ 123241 h 123240"/>
                    <a:gd name="connsiteX2" fmla="*/ 0 w 123240"/>
                    <a:gd name="connsiteY2" fmla="*/ 61620 h 123240"/>
                    <a:gd name="connsiteX3" fmla="*/ 61620 w 123240"/>
                    <a:gd name="connsiteY3" fmla="*/ 0 h 123240"/>
                    <a:gd name="connsiteX4" fmla="*/ 123241 w 123240"/>
                    <a:gd name="connsiteY4" fmla="*/ 61620 h 12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240" h="123240">
                      <a:moveTo>
                        <a:pt x="123241" y="61620"/>
                      </a:moveTo>
                      <a:cubicBezTo>
                        <a:pt x="123241" y="95653"/>
                        <a:pt x="95653" y="123241"/>
                        <a:pt x="61620" y="123241"/>
                      </a:cubicBezTo>
                      <a:cubicBezTo>
                        <a:pt x="27588" y="123241"/>
                        <a:pt x="0" y="95653"/>
                        <a:pt x="0" y="61620"/>
                      </a:cubicBezTo>
                      <a:cubicBezTo>
                        <a:pt x="0" y="27588"/>
                        <a:pt x="27588" y="0"/>
                        <a:pt x="61620" y="0"/>
                      </a:cubicBezTo>
                      <a:cubicBezTo>
                        <a:pt x="95653" y="0"/>
                        <a:pt x="123241" y="27588"/>
                        <a:pt x="123241" y="61620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2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MX"/>
                </a:p>
              </p:txBody>
            </p:sp>
          </p:grpSp>
          <p:grpSp>
            <p:nvGrpSpPr>
              <p:cNvPr id="168" name="Gráfico 9">
                <a:extLst>
                  <a:ext uri="{FF2B5EF4-FFF2-40B4-BE49-F238E27FC236}">
                    <a16:creationId xmlns:a16="http://schemas.microsoft.com/office/drawing/2014/main" id="{1868051B-A518-FA77-1DFC-98645A742C14}"/>
                  </a:ext>
                </a:extLst>
              </p:cNvPr>
              <p:cNvGrpSpPr/>
              <p:nvPr/>
            </p:nvGrpSpPr>
            <p:grpSpPr>
              <a:xfrm>
                <a:off x="5925907" y="3085474"/>
                <a:ext cx="633762" cy="993908"/>
                <a:chOff x="8645434" y="3537157"/>
                <a:chExt cx="841332" cy="1432066"/>
              </a:xfrm>
            </p:grpSpPr>
            <p:sp>
              <p:nvSpPr>
                <p:cNvPr id="181" name="Forma libre: forma 180">
                  <a:extLst>
                    <a:ext uri="{FF2B5EF4-FFF2-40B4-BE49-F238E27FC236}">
                      <a16:creationId xmlns:a16="http://schemas.microsoft.com/office/drawing/2014/main" id="{29A4BD7C-48CA-0691-F041-886748437252}"/>
                    </a:ext>
                  </a:extLst>
                </p:cNvPr>
                <p:cNvSpPr/>
                <p:nvPr/>
              </p:nvSpPr>
              <p:spPr>
                <a:xfrm>
                  <a:off x="8645434" y="3537157"/>
                  <a:ext cx="841332" cy="1432066"/>
                </a:xfrm>
                <a:custGeom>
                  <a:avLst/>
                  <a:gdLst>
                    <a:gd name="connsiteX0" fmla="*/ 841332 w 841332"/>
                    <a:gd name="connsiteY0" fmla="*/ 1383592 h 1432066"/>
                    <a:gd name="connsiteX1" fmla="*/ 792857 w 841332"/>
                    <a:gd name="connsiteY1" fmla="*/ 1432067 h 1432066"/>
                    <a:gd name="connsiteX2" fmla="*/ 48482 w 841332"/>
                    <a:gd name="connsiteY2" fmla="*/ 1432067 h 1432066"/>
                    <a:gd name="connsiteX3" fmla="*/ 7 w 841332"/>
                    <a:gd name="connsiteY3" fmla="*/ 1383592 h 1432066"/>
                    <a:gd name="connsiteX4" fmla="*/ 7 w 841332"/>
                    <a:gd name="connsiteY4" fmla="*/ 48482 h 1432066"/>
                    <a:gd name="connsiteX5" fmla="*/ 46824 w 841332"/>
                    <a:gd name="connsiteY5" fmla="*/ 7 h 1432066"/>
                    <a:gd name="connsiteX6" fmla="*/ 48482 w 841332"/>
                    <a:gd name="connsiteY6" fmla="*/ 7 h 1432066"/>
                    <a:gd name="connsiteX7" fmla="*/ 792857 w 841332"/>
                    <a:gd name="connsiteY7" fmla="*/ 7 h 1432066"/>
                    <a:gd name="connsiteX8" fmla="*/ 841332 w 841332"/>
                    <a:gd name="connsiteY8" fmla="*/ 48482 h 1432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1332" h="1432066">
                      <a:moveTo>
                        <a:pt x="841332" y="1383592"/>
                      </a:moveTo>
                      <a:cubicBezTo>
                        <a:pt x="840892" y="1410180"/>
                        <a:pt x="819445" y="1431627"/>
                        <a:pt x="792857" y="1432067"/>
                      </a:cubicBezTo>
                      <a:lnTo>
                        <a:pt x="48482" y="1432067"/>
                      </a:lnTo>
                      <a:cubicBezTo>
                        <a:pt x="21710" y="1432067"/>
                        <a:pt x="7" y="1410364"/>
                        <a:pt x="7" y="1383592"/>
                      </a:cubicBezTo>
                      <a:lnTo>
                        <a:pt x="7" y="48482"/>
                      </a:lnTo>
                      <a:cubicBezTo>
                        <a:pt x="-450" y="22168"/>
                        <a:pt x="20510" y="465"/>
                        <a:pt x="46824" y="7"/>
                      </a:cubicBezTo>
                      <a:cubicBezTo>
                        <a:pt x="47377" y="-2"/>
                        <a:pt x="47930" y="-2"/>
                        <a:pt x="48482" y="7"/>
                      </a:cubicBezTo>
                      <a:lnTo>
                        <a:pt x="792857" y="7"/>
                      </a:lnTo>
                      <a:cubicBezTo>
                        <a:pt x="819629" y="7"/>
                        <a:pt x="841332" y="21710"/>
                        <a:pt x="841332" y="48482"/>
                      </a:cubicBezTo>
                      <a:close/>
                    </a:path>
                  </a:pathLst>
                </a:custGeom>
                <a:solidFill>
                  <a:srgbClr val="949494"/>
                </a:solidFill>
                <a:ln w="82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MX"/>
                </a:p>
              </p:txBody>
            </p:sp>
            <p:sp>
              <p:nvSpPr>
                <p:cNvPr id="182" name="Forma libre: forma 181">
                  <a:extLst>
                    <a:ext uri="{FF2B5EF4-FFF2-40B4-BE49-F238E27FC236}">
                      <a16:creationId xmlns:a16="http://schemas.microsoft.com/office/drawing/2014/main" id="{14E3545F-F487-A6C3-AC30-5A3D6DBD817A}"/>
                    </a:ext>
                  </a:extLst>
                </p:cNvPr>
                <p:cNvSpPr/>
                <p:nvPr/>
              </p:nvSpPr>
              <p:spPr>
                <a:xfrm>
                  <a:off x="8768682" y="3947967"/>
                  <a:ext cx="601419" cy="183218"/>
                </a:xfrm>
                <a:custGeom>
                  <a:avLst/>
                  <a:gdLst>
                    <a:gd name="connsiteX0" fmla="*/ 0 w 601419"/>
                    <a:gd name="connsiteY0" fmla="*/ 91198 h 183218"/>
                    <a:gd name="connsiteX1" fmla="*/ 92020 w 601419"/>
                    <a:gd name="connsiteY1" fmla="*/ 0 h 183218"/>
                    <a:gd name="connsiteX2" fmla="*/ 510217 w 601419"/>
                    <a:gd name="connsiteY2" fmla="*/ 0 h 183218"/>
                    <a:gd name="connsiteX3" fmla="*/ 601416 w 601419"/>
                    <a:gd name="connsiteY3" fmla="*/ 91198 h 183218"/>
                    <a:gd name="connsiteX4" fmla="*/ 601416 w 601419"/>
                    <a:gd name="connsiteY4" fmla="*/ 91198 h 183218"/>
                    <a:gd name="connsiteX5" fmla="*/ 511043 w 601419"/>
                    <a:gd name="connsiteY5" fmla="*/ 183214 h 183218"/>
                    <a:gd name="connsiteX6" fmla="*/ 510217 w 601419"/>
                    <a:gd name="connsiteY6" fmla="*/ 183218 h 183218"/>
                    <a:gd name="connsiteX7" fmla="*/ 92020 w 601419"/>
                    <a:gd name="connsiteY7" fmla="*/ 183218 h 183218"/>
                    <a:gd name="connsiteX8" fmla="*/ 0 w 601419"/>
                    <a:gd name="connsiteY8" fmla="*/ 91198 h 183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1419" h="183218">
                      <a:moveTo>
                        <a:pt x="0" y="91198"/>
                      </a:moveTo>
                      <a:cubicBezTo>
                        <a:pt x="451" y="40698"/>
                        <a:pt x="41518" y="-2"/>
                        <a:pt x="92020" y="0"/>
                      </a:cubicBezTo>
                      <a:lnTo>
                        <a:pt x="510217" y="0"/>
                      </a:lnTo>
                      <a:cubicBezTo>
                        <a:pt x="560585" y="0"/>
                        <a:pt x="601416" y="40831"/>
                        <a:pt x="601416" y="91198"/>
                      </a:cubicBezTo>
                      <a:lnTo>
                        <a:pt x="601416" y="91198"/>
                      </a:lnTo>
                      <a:cubicBezTo>
                        <a:pt x="601869" y="141564"/>
                        <a:pt x="561408" y="182761"/>
                        <a:pt x="511043" y="183214"/>
                      </a:cubicBezTo>
                      <a:cubicBezTo>
                        <a:pt x="510768" y="183217"/>
                        <a:pt x="510493" y="183218"/>
                        <a:pt x="510217" y="183218"/>
                      </a:cubicBezTo>
                      <a:lnTo>
                        <a:pt x="92020" y="183218"/>
                      </a:lnTo>
                      <a:cubicBezTo>
                        <a:pt x="41199" y="183218"/>
                        <a:pt x="0" y="142019"/>
                        <a:pt x="0" y="91198"/>
                      </a:cubicBezTo>
                      <a:close/>
                    </a:path>
                  </a:pathLst>
                </a:custGeom>
                <a:solidFill>
                  <a:srgbClr val="003067"/>
                </a:solidFill>
                <a:ln w="82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MX"/>
                </a:p>
              </p:txBody>
            </p:sp>
            <p:sp>
              <p:nvSpPr>
                <p:cNvPr id="183" name="Forma libre: forma 182">
                  <a:extLst>
                    <a:ext uri="{FF2B5EF4-FFF2-40B4-BE49-F238E27FC236}">
                      <a16:creationId xmlns:a16="http://schemas.microsoft.com/office/drawing/2014/main" id="{3427C9E7-98DF-8910-B6A6-63BA81EE3C68}"/>
                    </a:ext>
                  </a:extLst>
                </p:cNvPr>
                <p:cNvSpPr/>
                <p:nvPr/>
              </p:nvSpPr>
              <p:spPr>
                <a:xfrm>
                  <a:off x="8768682" y="3680119"/>
                  <a:ext cx="601415" cy="179114"/>
                </a:xfrm>
                <a:custGeom>
                  <a:avLst/>
                  <a:gdLst>
                    <a:gd name="connsiteX0" fmla="*/ 0 w 601415"/>
                    <a:gd name="connsiteY0" fmla="*/ 87916 h 179114"/>
                    <a:gd name="connsiteX1" fmla="*/ 92020 w 601415"/>
                    <a:gd name="connsiteY1" fmla="*/ 4 h 179114"/>
                    <a:gd name="connsiteX2" fmla="*/ 510217 w 601415"/>
                    <a:gd name="connsiteY2" fmla="*/ 4 h 179114"/>
                    <a:gd name="connsiteX3" fmla="*/ 601416 w 601415"/>
                    <a:gd name="connsiteY3" fmla="*/ 87916 h 179114"/>
                    <a:gd name="connsiteX4" fmla="*/ 601416 w 601415"/>
                    <a:gd name="connsiteY4" fmla="*/ 87916 h 179114"/>
                    <a:gd name="connsiteX5" fmla="*/ 510217 w 601415"/>
                    <a:gd name="connsiteY5" fmla="*/ 179114 h 179114"/>
                    <a:gd name="connsiteX6" fmla="*/ 92020 w 601415"/>
                    <a:gd name="connsiteY6" fmla="*/ 179114 h 179114"/>
                    <a:gd name="connsiteX7" fmla="*/ 0 w 601415"/>
                    <a:gd name="connsiteY7" fmla="*/ 87916 h 179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1415" h="179114">
                      <a:moveTo>
                        <a:pt x="0" y="87916"/>
                      </a:moveTo>
                      <a:cubicBezTo>
                        <a:pt x="1779" y="38516"/>
                        <a:pt x="42590" y="-473"/>
                        <a:pt x="92020" y="4"/>
                      </a:cubicBezTo>
                      <a:lnTo>
                        <a:pt x="510217" y="4"/>
                      </a:lnTo>
                      <a:cubicBezTo>
                        <a:pt x="559503" y="-462"/>
                        <a:pt x="600074" y="38647"/>
                        <a:pt x="601416" y="87916"/>
                      </a:cubicBezTo>
                      <a:lnTo>
                        <a:pt x="601416" y="87916"/>
                      </a:lnTo>
                      <a:cubicBezTo>
                        <a:pt x="601416" y="138284"/>
                        <a:pt x="560585" y="179114"/>
                        <a:pt x="510217" y="179114"/>
                      </a:cubicBezTo>
                      <a:lnTo>
                        <a:pt x="92020" y="179114"/>
                      </a:lnTo>
                      <a:cubicBezTo>
                        <a:pt x="41518" y="179116"/>
                        <a:pt x="451" y="138416"/>
                        <a:pt x="0" y="87916"/>
                      </a:cubicBezTo>
                      <a:close/>
                    </a:path>
                  </a:pathLst>
                </a:custGeom>
                <a:solidFill>
                  <a:srgbClr val="003067"/>
                </a:solidFill>
                <a:ln w="82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MX"/>
                </a:p>
              </p:txBody>
            </p:sp>
            <p:sp>
              <p:nvSpPr>
                <p:cNvPr id="184" name="Forma libre: forma 183">
                  <a:extLst>
                    <a:ext uri="{FF2B5EF4-FFF2-40B4-BE49-F238E27FC236}">
                      <a16:creationId xmlns:a16="http://schemas.microsoft.com/office/drawing/2014/main" id="{F592E6A2-D5FF-E8CE-5ABD-8507235BCAE4}"/>
                    </a:ext>
                  </a:extLst>
                </p:cNvPr>
                <p:cNvSpPr/>
                <p:nvPr/>
              </p:nvSpPr>
              <p:spPr>
                <a:xfrm>
                  <a:off x="8802368" y="3706415"/>
                  <a:ext cx="123240" cy="123240"/>
                </a:xfrm>
                <a:custGeom>
                  <a:avLst/>
                  <a:gdLst>
                    <a:gd name="connsiteX0" fmla="*/ 123241 w 123240"/>
                    <a:gd name="connsiteY0" fmla="*/ 61620 h 123240"/>
                    <a:gd name="connsiteX1" fmla="*/ 61620 w 123240"/>
                    <a:gd name="connsiteY1" fmla="*/ 123241 h 123240"/>
                    <a:gd name="connsiteX2" fmla="*/ 0 w 123240"/>
                    <a:gd name="connsiteY2" fmla="*/ 61620 h 123240"/>
                    <a:gd name="connsiteX3" fmla="*/ 61620 w 123240"/>
                    <a:gd name="connsiteY3" fmla="*/ 0 h 123240"/>
                    <a:gd name="connsiteX4" fmla="*/ 123241 w 123240"/>
                    <a:gd name="connsiteY4" fmla="*/ 61620 h 12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240" h="123240">
                      <a:moveTo>
                        <a:pt x="123241" y="61620"/>
                      </a:moveTo>
                      <a:cubicBezTo>
                        <a:pt x="123241" y="95653"/>
                        <a:pt x="95653" y="123241"/>
                        <a:pt x="61620" y="123241"/>
                      </a:cubicBezTo>
                      <a:cubicBezTo>
                        <a:pt x="27588" y="123241"/>
                        <a:pt x="0" y="95653"/>
                        <a:pt x="0" y="61620"/>
                      </a:cubicBezTo>
                      <a:cubicBezTo>
                        <a:pt x="0" y="27588"/>
                        <a:pt x="27588" y="0"/>
                        <a:pt x="61620" y="0"/>
                      </a:cubicBezTo>
                      <a:cubicBezTo>
                        <a:pt x="95653" y="0"/>
                        <a:pt x="123241" y="27588"/>
                        <a:pt x="123241" y="61620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2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MX"/>
                </a:p>
              </p:txBody>
            </p:sp>
            <p:sp>
              <p:nvSpPr>
                <p:cNvPr id="185" name="Forma libre: forma 184">
                  <a:extLst>
                    <a:ext uri="{FF2B5EF4-FFF2-40B4-BE49-F238E27FC236}">
                      <a16:creationId xmlns:a16="http://schemas.microsoft.com/office/drawing/2014/main" id="{3B71A8B2-6F3A-0BA9-C47F-214EB1E256A2}"/>
                    </a:ext>
                  </a:extLst>
                </p:cNvPr>
                <p:cNvSpPr/>
                <p:nvPr/>
              </p:nvSpPr>
              <p:spPr>
                <a:xfrm>
                  <a:off x="8802368" y="3977545"/>
                  <a:ext cx="123240" cy="123240"/>
                </a:xfrm>
                <a:custGeom>
                  <a:avLst/>
                  <a:gdLst>
                    <a:gd name="connsiteX0" fmla="*/ 123241 w 123240"/>
                    <a:gd name="connsiteY0" fmla="*/ 61620 h 123240"/>
                    <a:gd name="connsiteX1" fmla="*/ 61620 w 123240"/>
                    <a:gd name="connsiteY1" fmla="*/ 123241 h 123240"/>
                    <a:gd name="connsiteX2" fmla="*/ 0 w 123240"/>
                    <a:gd name="connsiteY2" fmla="*/ 61620 h 123240"/>
                    <a:gd name="connsiteX3" fmla="*/ 61620 w 123240"/>
                    <a:gd name="connsiteY3" fmla="*/ 0 h 123240"/>
                    <a:gd name="connsiteX4" fmla="*/ 123241 w 123240"/>
                    <a:gd name="connsiteY4" fmla="*/ 61620 h 12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240" h="123240">
                      <a:moveTo>
                        <a:pt x="123241" y="61620"/>
                      </a:moveTo>
                      <a:cubicBezTo>
                        <a:pt x="123241" y="95653"/>
                        <a:pt x="95653" y="123241"/>
                        <a:pt x="61620" y="123241"/>
                      </a:cubicBezTo>
                      <a:cubicBezTo>
                        <a:pt x="27588" y="123241"/>
                        <a:pt x="0" y="95653"/>
                        <a:pt x="0" y="61620"/>
                      </a:cubicBezTo>
                      <a:cubicBezTo>
                        <a:pt x="0" y="27588"/>
                        <a:pt x="27588" y="0"/>
                        <a:pt x="61620" y="0"/>
                      </a:cubicBezTo>
                      <a:cubicBezTo>
                        <a:pt x="95653" y="0"/>
                        <a:pt x="123241" y="27588"/>
                        <a:pt x="123241" y="61620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2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MX"/>
                </a:p>
              </p:txBody>
            </p:sp>
          </p:grpSp>
          <p:grpSp>
            <p:nvGrpSpPr>
              <p:cNvPr id="169" name="Gráfico 9">
                <a:extLst>
                  <a:ext uri="{FF2B5EF4-FFF2-40B4-BE49-F238E27FC236}">
                    <a16:creationId xmlns:a16="http://schemas.microsoft.com/office/drawing/2014/main" id="{9DFB2F01-6CF7-72CD-BFF9-2635C134895A}"/>
                  </a:ext>
                </a:extLst>
              </p:cNvPr>
              <p:cNvGrpSpPr/>
              <p:nvPr/>
            </p:nvGrpSpPr>
            <p:grpSpPr>
              <a:xfrm>
                <a:off x="6162333" y="3368029"/>
                <a:ext cx="633762" cy="993908"/>
                <a:chOff x="8645434" y="3537157"/>
                <a:chExt cx="841332" cy="1432066"/>
              </a:xfrm>
            </p:grpSpPr>
            <p:sp>
              <p:nvSpPr>
                <p:cNvPr id="176" name="Forma libre: forma 175">
                  <a:extLst>
                    <a:ext uri="{FF2B5EF4-FFF2-40B4-BE49-F238E27FC236}">
                      <a16:creationId xmlns:a16="http://schemas.microsoft.com/office/drawing/2014/main" id="{B39CA8AE-5539-7033-6934-9A5815BE07FD}"/>
                    </a:ext>
                  </a:extLst>
                </p:cNvPr>
                <p:cNvSpPr/>
                <p:nvPr/>
              </p:nvSpPr>
              <p:spPr>
                <a:xfrm>
                  <a:off x="8645434" y="3537157"/>
                  <a:ext cx="841332" cy="1432066"/>
                </a:xfrm>
                <a:custGeom>
                  <a:avLst/>
                  <a:gdLst>
                    <a:gd name="connsiteX0" fmla="*/ 841332 w 841332"/>
                    <a:gd name="connsiteY0" fmla="*/ 1383592 h 1432066"/>
                    <a:gd name="connsiteX1" fmla="*/ 792857 w 841332"/>
                    <a:gd name="connsiteY1" fmla="*/ 1432067 h 1432066"/>
                    <a:gd name="connsiteX2" fmla="*/ 48482 w 841332"/>
                    <a:gd name="connsiteY2" fmla="*/ 1432067 h 1432066"/>
                    <a:gd name="connsiteX3" fmla="*/ 7 w 841332"/>
                    <a:gd name="connsiteY3" fmla="*/ 1383592 h 1432066"/>
                    <a:gd name="connsiteX4" fmla="*/ 7 w 841332"/>
                    <a:gd name="connsiteY4" fmla="*/ 48482 h 1432066"/>
                    <a:gd name="connsiteX5" fmla="*/ 46824 w 841332"/>
                    <a:gd name="connsiteY5" fmla="*/ 7 h 1432066"/>
                    <a:gd name="connsiteX6" fmla="*/ 48482 w 841332"/>
                    <a:gd name="connsiteY6" fmla="*/ 7 h 1432066"/>
                    <a:gd name="connsiteX7" fmla="*/ 792857 w 841332"/>
                    <a:gd name="connsiteY7" fmla="*/ 7 h 1432066"/>
                    <a:gd name="connsiteX8" fmla="*/ 841332 w 841332"/>
                    <a:gd name="connsiteY8" fmla="*/ 48482 h 1432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1332" h="1432066">
                      <a:moveTo>
                        <a:pt x="841332" y="1383592"/>
                      </a:moveTo>
                      <a:cubicBezTo>
                        <a:pt x="840892" y="1410180"/>
                        <a:pt x="819445" y="1431627"/>
                        <a:pt x="792857" y="1432067"/>
                      </a:cubicBezTo>
                      <a:lnTo>
                        <a:pt x="48482" y="1432067"/>
                      </a:lnTo>
                      <a:cubicBezTo>
                        <a:pt x="21710" y="1432067"/>
                        <a:pt x="7" y="1410364"/>
                        <a:pt x="7" y="1383592"/>
                      </a:cubicBezTo>
                      <a:lnTo>
                        <a:pt x="7" y="48482"/>
                      </a:lnTo>
                      <a:cubicBezTo>
                        <a:pt x="-450" y="22168"/>
                        <a:pt x="20510" y="465"/>
                        <a:pt x="46824" y="7"/>
                      </a:cubicBezTo>
                      <a:cubicBezTo>
                        <a:pt x="47377" y="-2"/>
                        <a:pt x="47930" y="-2"/>
                        <a:pt x="48482" y="7"/>
                      </a:cubicBezTo>
                      <a:lnTo>
                        <a:pt x="792857" y="7"/>
                      </a:lnTo>
                      <a:cubicBezTo>
                        <a:pt x="819629" y="7"/>
                        <a:pt x="841332" y="21710"/>
                        <a:pt x="841332" y="48482"/>
                      </a:cubicBezTo>
                      <a:close/>
                    </a:path>
                  </a:pathLst>
                </a:custGeom>
                <a:solidFill>
                  <a:srgbClr val="949494"/>
                </a:solidFill>
                <a:ln w="82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MX"/>
                </a:p>
              </p:txBody>
            </p:sp>
            <p:sp>
              <p:nvSpPr>
                <p:cNvPr id="177" name="Forma libre: forma 176">
                  <a:extLst>
                    <a:ext uri="{FF2B5EF4-FFF2-40B4-BE49-F238E27FC236}">
                      <a16:creationId xmlns:a16="http://schemas.microsoft.com/office/drawing/2014/main" id="{DAA64740-28EB-BEB1-9731-C62518B6A316}"/>
                    </a:ext>
                  </a:extLst>
                </p:cNvPr>
                <p:cNvSpPr/>
                <p:nvPr/>
              </p:nvSpPr>
              <p:spPr>
                <a:xfrm>
                  <a:off x="8768682" y="3947967"/>
                  <a:ext cx="601419" cy="183218"/>
                </a:xfrm>
                <a:custGeom>
                  <a:avLst/>
                  <a:gdLst>
                    <a:gd name="connsiteX0" fmla="*/ 0 w 601419"/>
                    <a:gd name="connsiteY0" fmla="*/ 91198 h 183218"/>
                    <a:gd name="connsiteX1" fmla="*/ 92020 w 601419"/>
                    <a:gd name="connsiteY1" fmla="*/ 0 h 183218"/>
                    <a:gd name="connsiteX2" fmla="*/ 510217 w 601419"/>
                    <a:gd name="connsiteY2" fmla="*/ 0 h 183218"/>
                    <a:gd name="connsiteX3" fmla="*/ 601416 w 601419"/>
                    <a:gd name="connsiteY3" fmla="*/ 91198 h 183218"/>
                    <a:gd name="connsiteX4" fmla="*/ 601416 w 601419"/>
                    <a:gd name="connsiteY4" fmla="*/ 91198 h 183218"/>
                    <a:gd name="connsiteX5" fmla="*/ 511043 w 601419"/>
                    <a:gd name="connsiteY5" fmla="*/ 183214 h 183218"/>
                    <a:gd name="connsiteX6" fmla="*/ 510217 w 601419"/>
                    <a:gd name="connsiteY6" fmla="*/ 183218 h 183218"/>
                    <a:gd name="connsiteX7" fmla="*/ 92020 w 601419"/>
                    <a:gd name="connsiteY7" fmla="*/ 183218 h 183218"/>
                    <a:gd name="connsiteX8" fmla="*/ 0 w 601419"/>
                    <a:gd name="connsiteY8" fmla="*/ 91198 h 183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1419" h="183218">
                      <a:moveTo>
                        <a:pt x="0" y="91198"/>
                      </a:moveTo>
                      <a:cubicBezTo>
                        <a:pt x="451" y="40698"/>
                        <a:pt x="41518" y="-2"/>
                        <a:pt x="92020" y="0"/>
                      </a:cubicBezTo>
                      <a:lnTo>
                        <a:pt x="510217" y="0"/>
                      </a:lnTo>
                      <a:cubicBezTo>
                        <a:pt x="560585" y="0"/>
                        <a:pt x="601416" y="40831"/>
                        <a:pt x="601416" y="91198"/>
                      </a:cubicBezTo>
                      <a:lnTo>
                        <a:pt x="601416" y="91198"/>
                      </a:lnTo>
                      <a:cubicBezTo>
                        <a:pt x="601869" y="141564"/>
                        <a:pt x="561408" y="182761"/>
                        <a:pt x="511043" y="183214"/>
                      </a:cubicBezTo>
                      <a:cubicBezTo>
                        <a:pt x="510768" y="183217"/>
                        <a:pt x="510493" y="183218"/>
                        <a:pt x="510217" y="183218"/>
                      </a:cubicBezTo>
                      <a:lnTo>
                        <a:pt x="92020" y="183218"/>
                      </a:lnTo>
                      <a:cubicBezTo>
                        <a:pt x="41199" y="183218"/>
                        <a:pt x="0" y="142019"/>
                        <a:pt x="0" y="91198"/>
                      </a:cubicBezTo>
                      <a:close/>
                    </a:path>
                  </a:pathLst>
                </a:custGeom>
                <a:solidFill>
                  <a:srgbClr val="003067"/>
                </a:solidFill>
                <a:ln w="82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MX"/>
                </a:p>
              </p:txBody>
            </p:sp>
            <p:sp>
              <p:nvSpPr>
                <p:cNvPr id="178" name="Forma libre: forma 177">
                  <a:extLst>
                    <a:ext uri="{FF2B5EF4-FFF2-40B4-BE49-F238E27FC236}">
                      <a16:creationId xmlns:a16="http://schemas.microsoft.com/office/drawing/2014/main" id="{6DEADC7A-044E-A923-9F0D-2C3338995A21}"/>
                    </a:ext>
                  </a:extLst>
                </p:cNvPr>
                <p:cNvSpPr/>
                <p:nvPr/>
              </p:nvSpPr>
              <p:spPr>
                <a:xfrm>
                  <a:off x="8768682" y="3680119"/>
                  <a:ext cx="601415" cy="179114"/>
                </a:xfrm>
                <a:custGeom>
                  <a:avLst/>
                  <a:gdLst>
                    <a:gd name="connsiteX0" fmla="*/ 0 w 601415"/>
                    <a:gd name="connsiteY0" fmla="*/ 87916 h 179114"/>
                    <a:gd name="connsiteX1" fmla="*/ 92020 w 601415"/>
                    <a:gd name="connsiteY1" fmla="*/ 4 h 179114"/>
                    <a:gd name="connsiteX2" fmla="*/ 510217 w 601415"/>
                    <a:gd name="connsiteY2" fmla="*/ 4 h 179114"/>
                    <a:gd name="connsiteX3" fmla="*/ 601416 w 601415"/>
                    <a:gd name="connsiteY3" fmla="*/ 87916 h 179114"/>
                    <a:gd name="connsiteX4" fmla="*/ 601416 w 601415"/>
                    <a:gd name="connsiteY4" fmla="*/ 87916 h 179114"/>
                    <a:gd name="connsiteX5" fmla="*/ 510217 w 601415"/>
                    <a:gd name="connsiteY5" fmla="*/ 179114 h 179114"/>
                    <a:gd name="connsiteX6" fmla="*/ 92020 w 601415"/>
                    <a:gd name="connsiteY6" fmla="*/ 179114 h 179114"/>
                    <a:gd name="connsiteX7" fmla="*/ 0 w 601415"/>
                    <a:gd name="connsiteY7" fmla="*/ 87916 h 179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1415" h="179114">
                      <a:moveTo>
                        <a:pt x="0" y="87916"/>
                      </a:moveTo>
                      <a:cubicBezTo>
                        <a:pt x="1779" y="38516"/>
                        <a:pt x="42590" y="-473"/>
                        <a:pt x="92020" y="4"/>
                      </a:cubicBezTo>
                      <a:lnTo>
                        <a:pt x="510217" y="4"/>
                      </a:lnTo>
                      <a:cubicBezTo>
                        <a:pt x="559503" y="-462"/>
                        <a:pt x="600074" y="38647"/>
                        <a:pt x="601416" y="87916"/>
                      </a:cubicBezTo>
                      <a:lnTo>
                        <a:pt x="601416" y="87916"/>
                      </a:lnTo>
                      <a:cubicBezTo>
                        <a:pt x="601416" y="138284"/>
                        <a:pt x="560585" y="179114"/>
                        <a:pt x="510217" y="179114"/>
                      </a:cubicBezTo>
                      <a:lnTo>
                        <a:pt x="92020" y="179114"/>
                      </a:lnTo>
                      <a:cubicBezTo>
                        <a:pt x="41518" y="179116"/>
                        <a:pt x="451" y="138416"/>
                        <a:pt x="0" y="87916"/>
                      </a:cubicBezTo>
                      <a:close/>
                    </a:path>
                  </a:pathLst>
                </a:custGeom>
                <a:solidFill>
                  <a:srgbClr val="003067"/>
                </a:solidFill>
                <a:ln w="82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MX"/>
                </a:p>
              </p:txBody>
            </p:sp>
            <p:sp>
              <p:nvSpPr>
                <p:cNvPr id="179" name="Forma libre: forma 178">
                  <a:extLst>
                    <a:ext uri="{FF2B5EF4-FFF2-40B4-BE49-F238E27FC236}">
                      <a16:creationId xmlns:a16="http://schemas.microsoft.com/office/drawing/2014/main" id="{341AC5FF-AD11-93A2-5494-144D74D8B252}"/>
                    </a:ext>
                  </a:extLst>
                </p:cNvPr>
                <p:cNvSpPr/>
                <p:nvPr/>
              </p:nvSpPr>
              <p:spPr>
                <a:xfrm>
                  <a:off x="8802368" y="3706415"/>
                  <a:ext cx="123240" cy="123240"/>
                </a:xfrm>
                <a:custGeom>
                  <a:avLst/>
                  <a:gdLst>
                    <a:gd name="connsiteX0" fmla="*/ 123241 w 123240"/>
                    <a:gd name="connsiteY0" fmla="*/ 61620 h 123240"/>
                    <a:gd name="connsiteX1" fmla="*/ 61620 w 123240"/>
                    <a:gd name="connsiteY1" fmla="*/ 123241 h 123240"/>
                    <a:gd name="connsiteX2" fmla="*/ 0 w 123240"/>
                    <a:gd name="connsiteY2" fmla="*/ 61620 h 123240"/>
                    <a:gd name="connsiteX3" fmla="*/ 61620 w 123240"/>
                    <a:gd name="connsiteY3" fmla="*/ 0 h 123240"/>
                    <a:gd name="connsiteX4" fmla="*/ 123241 w 123240"/>
                    <a:gd name="connsiteY4" fmla="*/ 61620 h 12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240" h="123240">
                      <a:moveTo>
                        <a:pt x="123241" y="61620"/>
                      </a:moveTo>
                      <a:cubicBezTo>
                        <a:pt x="123241" y="95653"/>
                        <a:pt x="95653" y="123241"/>
                        <a:pt x="61620" y="123241"/>
                      </a:cubicBezTo>
                      <a:cubicBezTo>
                        <a:pt x="27588" y="123241"/>
                        <a:pt x="0" y="95653"/>
                        <a:pt x="0" y="61620"/>
                      </a:cubicBezTo>
                      <a:cubicBezTo>
                        <a:pt x="0" y="27588"/>
                        <a:pt x="27588" y="0"/>
                        <a:pt x="61620" y="0"/>
                      </a:cubicBezTo>
                      <a:cubicBezTo>
                        <a:pt x="95653" y="0"/>
                        <a:pt x="123241" y="27588"/>
                        <a:pt x="123241" y="61620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2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MX"/>
                </a:p>
              </p:txBody>
            </p:sp>
            <p:sp>
              <p:nvSpPr>
                <p:cNvPr id="180" name="Forma libre: forma 179">
                  <a:extLst>
                    <a:ext uri="{FF2B5EF4-FFF2-40B4-BE49-F238E27FC236}">
                      <a16:creationId xmlns:a16="http://schemas.microsoft.com/office/drawing/2014/main" id="{D826AEF4-498B-6B84-0D8E-FE7D00EA5C44}"/>
                    </a:ext>
                  </a:extLst>
                </p:cNvPr>
                <p:cNvSpPr/>
                <p:nvPr/>
              </p:nvSpPr>
              <p:spPr>
                <a:xfrm>
                  <a:off x="8802368" y="3977545"/>
                  <a:ext cx="123240" cy="123240"/>
                </a:xfrm>
                <a:custGeom>
                  <a:avLst/>
                  <a:gdLst>
                    <a:gd name="connsiteX0" fmla="*/ 123241 w 123240"/>
                    <a:gd name="connsiteY0" fmla="*/ 61620 h 123240"/>
                    <a:gd name="connsiteX1" fmla="*/ 61620 w 123240"/>
                    <a:gd name="connsiteY1" fmla="*/ 123241 h 123240"/>
                    <a:gd name="connsiteX2" fmla="*/ 0 w 123240"/>
                    <a:gd name="connsiteY2" fmla="*/ 61620 h 123240"/>
                    <a:gd name="connsiteX3" fmla="*/ 61620 w 123240"/>
                    <a:gd name="connsiteY3" fmla="*/ 0 h 123240"/>
                    <a:gd name="connsiteX4" fmla="*/ 123241 w 123240"/>
                    <a:gd name="connsiteY4" fmla="*/ 61620 h 12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240" h="123240">
                      <a:moveTo>
                        <a:pt x="123241" y="61620"/>
                      </a:moveTo>
                      <a:cubicBezTo>
                        <a:pt x="123241" y="95653"/>
                        <a:pt x="95653" y="123241"/>
                        <a:pt x="61620" y="123241"/>
                      </a:cubicBezTo>
                      <a:cubicBezTo>
                        <a:pt x="27588" y="123241"/>
                        <a:pt x="0" y="95653"/>
                        <a:pt x="0" y="61620"/>
                      </a:cubicBezTo>
                      <a:cubicBezTo>
                        <a:pt x="0" y="27588"/>
                        <a:pt x="27588" y="0"/>
                        <a:pt x="61620" y="0"/>
                      </a:cubicBezTo>
                      <a:cubicBezTo>
                        <a:pt x="95653" y="0"/>
                        <a:pt x="123241" y="27588"/>
                        <a:pt x="123241" y="61620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2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MX"/>
                </a:p>
              </p:txBody>
            </p:sp>
          </p:grpSp>
          <p:grpSp>
            <p:nvGrpSpPr>
              <p:cNvPr id="170" name="Gráfico 9">
                <a:extLst>
                  <a:ext uri="{FF2B5EF4-FFF2-40B4-BE49-F238E27FC236}">
                    <a16:creationId xmlns:a16="http://schemas.microsoft.com/office/drawing/2014/main" id="{41494DAA-9EB1-B7D6-F275-AEB92A94793A}"/>
                  </a:ext>
                </a:extLst>
              </p:cNvPr>
              <p:cNvGrpSpPr/>
              <p:nvPr/>
            </p:nvGrpSpPr>
            <p:grpSpPr>
              <a:xfrm>
                <a:off x="5455929" y="3376289"/>
                <a:ext cx="633762" cy="993908"/>
                <a:chOff x="8645434" y="3537157"/>
                <a:chExt cx="841332" cy="1432066"/>
              </a:xfrm>
            </p:grpSpPr>
            <p:sp>
              <p:nvSpPr>
                <p:cNvPr id="171" name="Forma libre: forma 170">
                  <a:extLst>
                    <a:ext uri="{FF2B5EF4-FFF2-40B4-BE49-F238E27FC236}">
                      <a16:creationId xmlns:a16="http://schemas.microsoft.com/office/drawing/2014/main" id="{CD86BCC2-D4DD-4BBA-2EC7-65E96E90F78B}"/>
                    </a:ext>
                  </a:extLst>
                </p:cNvPr>
                <p:cNvSpPr/>
                <p:nvPr/>
              </p:nvSpPr>
              <p:spPr>
                <a:xfrm>
                  <a:off x="8645434" y="3537157"/>
                  <a:ext cx="841332" cy="1432066"/>
                </a:xfrm>
                <a:custGeom>
                  <a:avLst/>
                  <a:gdLst>
                    <a:gd name="connsiteX0" fmla="*/ 841332 w 841332"/>
                    <a:gd name="connsiteY0" fmla="*/ 1383592 h 1432066"/>
                    <a:gd name="connsiteX1" fmla="*/ 792857 w 841332"/>
                    <a:gd name="connsiteY1" fmla="*/ 1432067 h 1432066"/>
                    <a:gd name="connsiteX2" fmla="*/ 48482 w 841332"/>
                    <a:gd name="connsiteY2" fmla="*/ 1432067 h 1432066"/>
                    <a:gd name="connsiteX3" fmla="*/ 7 w 841332"/>
                    <a:gd name="connsiteY3" fmla="*/ 1383592 h 1432066"/>
                    <a:gd name="connsiteX4" fmla="*/ 7 w 841332"/>
                    <a:gd name="connsiteY4" fmla="*/ 48482 h 1432066"/>
                    <a:gd name="connsiteX5" fmla="*/ 46824 w 841332"/>
                    <a:gd name="connsiteY5" fmla="*/ 7 h 1432066"/>
                    <a:gd name="connsiteX6" fmla="*/ 48482 w 841332"/>
                    <a:gd name="connsiteY6" fmla="*/ 7 h 1432066"/>
                    <a:gd name="connsiteX7" fmla="*/ 792857 w 841332"/>
                    <a:gd name="connsiteY7" fmla="*/ 7 h 1432066"/>
                    <a:gd name="connsiteX8" fmla="*/ 841332 w 841332"/>
                    <a:gd name="connsiteY8" fmla="*/ 48482 h 1432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1332" h="1432066">
                      <a:moveTo>
                        <a:pt x="841332" y="1383592"/>
                      </a:moveTo>
                      <a:cubicBezTo>
                        <a:pt x="840892" y="1410180"/>
                        <a:pt x="819445" y="1431627"/>
                        <a:pt x="792857" y="1432067"/>
                      </a:cubicBezTo>
                      <a:lnTo>
                        <a:pt x="48482" y="1432067"/>
                      </a:lnTo>
                      <a:cubicBezTo>
                        <a:pt x="21710" y="1432067"/>
                        <a:pt x="7" y="1410364"/>
                        <a:pt x="7" y="1383592"/>
                      </a:cubicBezTo>
                      <a:lnTo>
                        <a:pt x="7" y="48482"/>
                      </a:lnTo>
                      <a:cubicBezTo>
                        <a:pt x="-450" y="22168"/>
                        <a:pt x="20510" y="465"/>
                        <a:pt x="46824" y="7"/>
                      </a:cubicBezTo>
                      <a:cubicBezTo>
                        <a:pt x="47377" y="-2"/>
                        <a:pt x="47930" y="-2"/>
                        <a:pt x="48482" y="7"/>
                      </a:cubicBezTo>
                      <a:lnTo>
                        <a:pt x="792857" y="7"/>
                      </a:lnTo>
                      <a:cubicBezTo>
                        <a:pt x="819629" y="7"/>
                        <a:pt x="841332" y="21710"/>
                        <a:pt x="841332" y="48482"/>
                      </a:cubicBezTo>
                      <a:close/>
                    </a:path>
                  </a:pathLst>
                </a:custGeom>
                <a:solidFill>
                  <a:srgbClr val="949494"/>
                </a:solidFill>
                <a:ln w="82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MX"/>
                </a:p>
              </p:txBody>
            </p:sp>
            <p:sp>
              <p:nvSpPr>
                <p:cNvPr id="172" name="Forma libre: forma 171">
                  <a:extLst>
                    <a:ext uri="{FF2B5EF4-FFF2-40B4-BE49-F238E27FC236}">
                      <a16:creationId xmlns:a16="http://schemas.microsoft.com/office/drawing/2014/main" id="{BAD2BE15-6B36-1B73-23ED-F1AAC815A3E1}"/>
                    </a:ext>
                  </a:extLst>
                </p:cNvPr>
                <p:cNvSpPr/>
                <p:nvPr/>
              </p:nvSpPr>
              <p:spPr>
                <a:xfrm>
                  <a:off x="8768682" y="3947967"/>
                  <a:ext cx="601419" cy="183218"/>
                </a:xfrm>
                <a:custGeom>
                  <a:avLst/>
                  <a:gdLst>
                    <a:gd name="connsiteX0" fmla="*/ 0 w 601419"/>
                    <a:gd name="connsiteY0" fmla="*/ 91198 h 183218"/>
                    <a:gd name="connsiteX1" fmla="*/ 92020 w 601419"/>
                    <a:gd name="connsiteY1" fmla="*/ 0 h 183218"/>
                    <a:gd name="connsiteX2" fmla="*/ 510217 w 601419"/>
                    <a:gd name="connsiteY2" fmla="*/ 0 h 183218"/>
                    <a:gd name="connsiteX3" fmla="*/ 601416 w 601419"/>
                    <a:gd name="connsiteY3" fmla="*/ 91198 h 183218"/>
                    <a:gd name="connsiteX4" fmla="*/ 601416 w 601419"/>
                    <a:gd name="connsiteY4" fmla="*/ 91198 h 183218"/>
                    <a:gd name="connsiteX5" fmla="*/ 511043 w 601419"/>
                    <a:gd name="connsiteY5" fmla="*/ 183214 h 183218"/>
                    <a:gd name="connsiteX6" fmla="*/ 510217 w 601419"/>
                    <a:gd name="connsiteY6" fmla="*/ 183218 h 183218"/>
                    <a:gd name="connsiteX7" fmla="*/ 92020 w 601419"/>
                    <a:gd name="connsiteY7" fmla="*/ 183218 h 183218"/>
                    <a:gd name="connsiteX8" fmla="*/ 0 w 601419"/>
                    <a:gd name="connsiteY8" fmla="*/ 91198 h 183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1419" h="183218">
                      <a:moveTo>
                        <a:pt x="0" y="91198"/>
                      </a:moveTo>
                      <a:cubicBezTo>
                        <a:pt x="451" y="40698"/>
                        <a:pt x="41518" y="-2"/>
                        <a:pt x="92020" y="0"/>
                      </a:cubicBezTo>
                      <a:lnTo>
                        <a:pt x="510217" y="0"/>
                      </a:lnTo>
                      <a:cubicBezTo>
                        <a:pt x="560585" y="0"/>
                        <a:pt x="601416" y="40831"/>
                        <a:pt x="601416" y="91198"/>
                      </a:cubicBezTo>
                      <a:lnTo>
                        <a:pt x="601416" y="91198"/>
                      </a:lnTo>
                      <a:cubicBezTo>
                        <a:pt x="601869" y="141564"/>
                        <a:pt x="561408" y="182761"/>
                        <a:pt x="511043" y="183214"/>
                      </a:cubicBezTo>
                      <a:cubicBezTo>
                        <a:pt x="510768" y="183217"/>
                        <a:pt x="510493" y="183218"/>
                        <a:pt x="510217" y="183218"/>
                      </a:cubicBezTo>
                      <a:lnTo>
                        <a:pt x="92020" y="183218"/>
                      </a:lnTo>
                      <a:cubicBezTo>
                        <a:pt x="41199" y="183218"/>
                        <a:pt x="0" y="142019"/>
                        <a:pt x="0" y="91198"/>
                      </a:cubicBezTo>
                      <a:close/>
                    </a:path>
                  </a:pathLst>
                </a:custGeom>
                <a:solidFill>
                  <a:srgbClr val="003067"/>
                </a:solidFill>
                <a:ln w="82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MX"/>
                </a:p>
              </p:txBody>
            </p:sp>
            <p:sp>
              <p:nvSpPr>
                <p:cNvPr id="173" name="Forma libre: forma 172">
                  <a:extLst>
                    <a:ext uri="{FF2B5EF4-FFF2-40B4-BE49-F238E27FC236}">
                      <a16:creationId xmlns:a16="http://schemas.microsoft.com/office/drawing/2014/main" id="{7C9CEB47-C340-56D1-F9BF-DF2C27D159AD}"/>
                    </a:ext>
                  </a:extLst>
                </p:cNvPr>
                <p:cNvSpPr/>
                <p:nvPr/>
              </p:nvSpPr>
              <p:spPr>
                <a:xfrm>
                  <a:off x="8768682" y="3680119"/>
                  <a:ext cx="601415" cy="179114"/>
                </a:xfrm>
                <a:custGeom>
                  <a:avLst/>
                  <a:gdLst>
                    <a:gd name="connsiteX0" fmla="*/ 0 w 601415"/>
                    <a:gd name="connsiteY0" fmla="*/ 87916 h 179114"/>
                    <a:gd name="connsiteX1" fmla="*/ 92020 w 601415"/>
                    <a:gd name="connsiteY1" fmla="*/ 4 h 179114"/>
                    <a:gd name="connsiteX2" fmla="*/ 510217 w 601415"/>
                    <a:gd name="connsiteY2" fmla="*/ 4 h 179114"/>
                    <a:gd name="connsiteX3" fmla="*/ 601416 w 601415"/>
                    <a:gd name="connsiteY3" fmla="*/ 87916 h 179114"/>
                    <a:gd name="connsiteX4" fmla="*/ 601416 w 601415"/>
                    <a:gd name="connsiteY4" fmla="*/ 87916 h 179114"/>
                    <a:gd name="connsiteX5" fmla="*/ 510217 w 601415"/>
                    <a:gd name="connsiteY5" fmla="*/ 179114 h 179114"/>
                    <a:gd name="connsiteX6" fmla="*/ 92020 w 601415"/>
                    <a:gd name="connsiteY6" fmla="*/ 179114 h 179114"/>
                    <a:gd name="connsiteX7" fmla="*/ 0 w 601415"/>
                    <a:gd name="connsiteY7" fmla="*/ 87916 h 179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1415" h="179114">
                      <a:moveTo>
                        <a:pt x="0" y="87916"/>
                      </a:moveTo>
                      <a:cubicBezTo>
                        <a:pt x="1779" y="38516"/>
                        <a:pt x="42590" y="-473"/>
                        <a:pt x="92020" y="4"/>
                      </a:cubicBezTo>
                      <a:lnTo>
                        <a:pt x="510217" y="4"/>
                      </a:lnTo>
                      <a:cubicBezTo>
                        <a:pt x="559503" y="-462"/>
                        <a:pt x="600074" y="38647"/>
                        <a:pt x="601416" y="87916"/>
                      </a:cubicBezTo>
                      <a:lnTo>
                        <a:pt x="601416" y="87916"/>
                      </a:lnTo>
                      <a:cubicBezTo>
                        <a:pt x="601416" y="138284"/>
                        <a:pt x="560585" y="179114"/>
                        <a:pt x="510217" y="179114"/>
                      </a:cubicBezTo>
                      <a:lnTo>
                        <a:pt x="92020" y="179114"/>
                      </a:lnTo>
                      <a:cubicBezTo>
                        <a:pt x="41518" y="179116"/>
                        <a:pt x="451" y="138416"/>
                        <a:pt x="0" y="87916"/>
                      </a:cubicBezTo>
                      <a:close/>
                    </a:path>
                  </a:pathLst>
                </a:custGeom>
                <a:solidFill>
                  <a:srgbClr val="003067"/>
                </a:solidFill>
                <a:ln w="82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MX"/>
                </a:p>
              </p:txBody>
            </p:sp>
            <p:sp>
              <p:nvSpPr>
                <p:cNvPr id="174" name="Forma libre: forma 173">
                  <a:extLst>
                    <a:ext uri="{FF2B5EF4-FFF2-40B4-BE49-F238E27FC236}">
                      <a16:creationId xmlns:a16="http://schemas.microsoft.com/office/drawing/2014/main" id="{E4B63BE4-06E2-7255-07A8-10EEA2510035}"/>
                    </a:ext>
                  </a:extLst>
                </p:cNvPr>
                <p:cNvSpPr/>
                <p:nvPr/>
              </p:nvSpPr>
              <p:spPr>
                <a:xfrm>
                  <a:off x="8802368" y="3706415"/>
                  <a:ext cx="123240" cy="123240"/>
                </a:xfrm>
                <a:custGeom>
                  <a:avLst/>
                  <a:gdLst>
                    <a:gd name="connsiteX0" fmla="*/ 123241 w 123240"/>
                    <a:gd name="connsiteY0" fmla="*/ 61620 h 123240"/>
                    <a:gd name="connsiteX1" fmla="*/ 61620 w 123240"/>
                    <a:gd name="connsiteY1" fmla="*/ 123241 h 123240"/>
                    <a:gd name="connsiteX2" fmla="*/ 0 w 123240"/>
                    <a:gd name="connsiteY2" fmla="*/ 61620 h 123240"/>
                    <a:gd name="connsiteX3" fmla="*/ 61620 w 123240"/>
                    <a:gd name="connsiteY3" fmla="*/ 0 h 123240"/>
                    <a:gd name="connsiteX4" fmla="*/ 123241 w 123240"/>
                    <a:gd name="connsiteY4" fmla="*/ 61620 h 12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240" h="123240">
                      <a:moveTo>
                        <a:pt x="123241" y="61620"/>
                      </a:moveTo>
                      <a:cubicBezTo>
                        <a:pt x="123241" y="95653"/>
                        <a:pt x="95653" y="123241"/>
                        <a:pt x="61620" y="123241"/>
                      </a:cubicBezTo>
                      <a:cubicBezTo>
                        <a:pt x="27588" y="123241"/>
                        <a:pt x="0" y="95653"/>
                        <a:pt x="0" y="61620"/>
                      </a:cubicBezTo>
                      <a:cubicBezTo>
                        <a:pt x="0" y="27588"/>
                        <a:pt x="27588" y="0"/>
                        <a:pt x="61620" y="0"/>
                      </a:cubicBezTo>
                      <a:cubicBezTo>
                        <a:pt x="95653" y="0"/>
                        <a:pt x="123241" y="27588"/>
                        <a:pt x="123241" y="61620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2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MX"/>
                </a:p>
              </p:txBody>
            </p:sp>
            <p:sp>
              <p:nvSpPr>
                <p:cNvPr id="175" name="Forma libre: forma 174">
                  <a:extLst>
                    <a:ext uri="{FF2B5EF4-FFF2-40B4-BE49-F238E27FC236}">
                      <a16:creationId xmlns:a16="http://schemas.microsoft.com/office/drawing/2014/main" id="{D70B68D5-FEDB-7565-A78B-99E6483FC9B5}"/>
                    </a:ext>
                  </a:extLst>
                </p:cNvPr>
                <p:cNvSpPr/>
                <p:nvPr/>
              </p:nvSpPr>
              <p:spPr>
                <a:xfrm>
                  <a:off x="8802368" y="3977545"/>
                  <a:ext cx="123240" cy="123240"/>
                </a:xfrm>
                <a:custGeom>
                  <a:avLst/>
                  <a:gdLst>
                    <a:gd name="connsiteX0" fmla="*/ 123241 w 123240"/>
                    <a:gd name="connsiteY0" fmla="*/ 61620 h 123240"/>
                    <a:gd name="connsiteX1" fmla="*/ 61620 w 123240"/>
                    <a:gd name="connsiteY1" fmla="*/ 123241 h 123240"/>
                    <a:gd name="connsiteX2" fmla="*/ 0 w 123240"/>
                    <a:gd name="connsiteY2" fmla="*/ 61620 h 123240"/>
                    <a:gd name="connsiteX3" fmla="*/ 61620 w 123240"/>
                    <a:gd name="connsiteY3" fmla="*/ 0 h 123240"/>
                    <a:gd name="connsiteX4" fmla="*/ 123241 w 123240"/>
                    <a:gd name="connsiteY4" fmla="*/ 61620 h 12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240" h="123240">
                      <a:moveTo>
                        <a:pt x="123241" y="61620"/>
                      </a:moveTo>
                      <a:cubicBezTo>
                        <a:pt x="123241" y="95653"/>
                        <a:pt x="95653" y="123241"/>
                        <a:pt x="61620" y="123241"/>
                      </a:cubicBezTo>
                      <a:cubicBezTo>
                        <a:pt x="27588" y="123241"/>
                        <a:pt x="0" y="95653"/>
                        <a:pt x="0" y="61620"/>
                      </a:cubicBezTo>
                      <a:cubicBezTo>
                        <a:pt x="0" y="27588"/>
                        <a:pt x="27588" y="0"/>
                        <a:pt x="61620" y="0"/>
                      </a:cubicBezTo>
                      <a:cubicBezTo>
                        <a:pt x="95653" y="0"/>
                        <a:pt x="123241" y="27588"/>
                        <a:pt x="123241" y="61620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2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MX"/>
                </a:p>
              </p:txBody>
            </p:sp>
          </p:grpSp>
        </p:grpSp>
        <p:pic>
          <p:nvPicPr>
            <p:cNvPr id="165" name="Gráfico 164">
              <a:extLst>
                <a:ext uri="{FF2B5EF4-FFF2-40B4-BE49-F238E27FC236}">
                  <a16:creationId xmlns:a16="http://schemas.microsoft.com/office/drawing/2014/main" id="{EF7D2F53-6201-59A7-8938-1E9267DBF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36308" y="3731444"/>
              <a:ext cx="787400" cy="787400"/>
            </a:xfrm>
            <a:prstGeom prst="rect">
              <a:avLst/>
            </a:prstGeom>
          </p:spPr>
        </p:pic>
        <p:pic>
          <p:nvPicPr>
            <p:cNvPr id="166" name="Gráfico 165">
              <a:extLst>
                <a:ext uri="{FF2B5EF4-FFF2-40B4-BE49-F238E27FC236}">
                  <a16:creationId xmlns:a16="http://schemas.microsoft.com/office/drawing/2014/main" id="{3872E5D6-E27D-E1DC-BA4C-49CEBFEB6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11553" y="4746198"/>
              <a:ext cx="908342" cy="908342"/>
            </a:xfrm>
            <a:prstGeom prst="rect">
              <a:avLst/>
            </a:prstGeom>
          </p:spPr>
        </p:pic>
      </p:grpSp>
      <p:sp>
        <p:nvSpPr>
          <p:cNvPr id="191" name="Rectángulo 190">
            <a:extLst>
              <a:ext uri="{FF2B5EF4-FFF2-40B4-BE49-F238E27FC236}">
                <a16:creationId xmlns:a16="http://schemas.microsoft.com/office/drawing/2014/main" id="{BFC29B15-B7BE-FFF1-A92B-D6EBC130CC4A}"/>
              </a:ext>
            </a:extLst>
          </p:cNvPr>
          <p:cNvSpPr/>
          <p:nvPr/>
        </p:nvSpPr>
        <p:spPr>
          <a:xfrm>
            <a:off x="9842379" y="1515152"/>
            <a:ext cx="17434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Procesamiento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2" name="Rectángulo 191">
            <a:extLst>
              <a:ext uri="{FF2B5EF4-FFF2-40B4-BE49-F238E27FC236}">
                <a16:creationId xmlns:a16="http://schemas.microsoft.com/office/drawing/2014/main" id="{7AA0DDE0-60C2-26E7-BED2-51B3A7475FF2}"/>
              </a:ext>
            </a:extLst>
          </p:cNvPr>
          <p:cNvSpPr/>
          <p:nvPr/>
        </p:nvSpPr>
        <p:spPr>
          <a:xfrm>
            <a:off x="9841700" y="4301884"/>
            <a:ext cx="8117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Redes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3" name="Rectángulo 192">
            <a:extLst>
              <a:ext uri="{FF2B5EF4-FFF2-40B4-BE49-F238E27FC236}">
                <a16:creationId xmlns:a16="http://schemas.microsoft.com/office/drawing/2014/main" id="{84225962-44EA-1C7B-93FB-1A094F0C3252}"/>
              </a:ext>
            </a:extLst>
          </p:cNvPr>
          <p:cNvSpPr/>
          <p:nvPr/>
        </p:nvSpPr>
        <p:spPr>
          <a:xfrm>
            <a:off x="9841700" y="2488624"/>
            <a:ext cx="19607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Almacenamiento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4" name="Rectángulo 193">
            <a:extLst>
              <a:ext uri="{FF2B5EF4-FFF2-40B4-BE49-F238E27FC236}">
                <a16:creationId xmlns:a16="http://schemas.microsoft.com/office/drawing/2014/main" id="{7CC63AD2-5623-B1C4-1747-12D488B9898A}"/>
              </a:ext>
            </a:extLst>
          </p:cNvPr>
          <p:cNvSpPr/>
          <p:nvPr/>
        </p:nvSpPr>
        <p:spPr>
          <a:xfrm>
            <a:off x="9841700" y="3430459"/>
            <a:ext cx="129875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Soluciones</a:t>
            </a:r>
            <a:endParaRPr lang="es-E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5" name="CuadroTexto 194">
            <a:extLst>
              <a:ext uri="{FF2B5EF4-FFF2-40B4-BE49-F238E27FC236}">
                <a16:creationId xmlns:a16="http://schemas.microsoft.com/office/drawing/2014/main" id="{5AC7DBA3-6EC9-32D0-E4D5-307DFD213CD7}"/>
              </a:ext>
            </a:extLst>
          </p:cNvPr>
          <p:cNvSpPr txBox="1"/>
          <p:nvPr/>
        </p:nvSpPr>
        <p:spPr>
          <a:xfrm>
            <a:off x="693868" y="5570299"/>
            <a:ext cx="1089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/>
              <a:t>Tecnología que permite utilizar servicios de TI a través de internet, sin la necesidad de comprar equipo físico. </a:t>
            </a:r>
          </a:p>
        </p:txBody>
      </p:sp>
    </p:spTree>
    <p:extLst>
      <p:ext uri="{BB962C8B-B14F-4D97-AF65-F5344CB8AC3E}">
        <p14:creationId xmlns:p14="http://schemas.microsoft.com/office/powerpoint/2010/main" val="423519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59" grpId="0" animBg="1"/>
      <p:bldP spid="191" grpId="0"/>
      <p:bldP spid="192" grpId="0"/>
      <p:bldP spid="193" grpId="0"/>
      <p:bldP spid="19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D1931-8AF6-56BA-5824-8481B8ED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94" y="1963972"/>
            <a:ext cx="3180760" cy="2852737"/>
          </a:xfrm>
        </p:spPr>
        <p:txBody>
          <a:bodyPr/>
          <a:lstStyle/>
          <a:p>
            <a:pPr algn="just"/>
            <a:r>
              <a:rPr lang="es-MX"/>
              <a:t>Características</a:t>
            </a:r>
            <a:br>
              <a:rPr lang="es-MX"/>
            </a:br>
            <a:endParaRPr lang="es-MX"/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FFBF8EC1-5A84-984C-E05F-ACFDB225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347" y="617337"/>
            <a:ext cx="6696072" cy="654069"/>
          </a:xfrm>
          <a:prstGeom prst="rect">
            <a:avLst/>
          </a:prstGeom>
          <a:ln>
            <a:solidFill>
              <a:srgbClr val="453669"/>
            </a:solidFill>
          </a:ln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id="{479A1971-C05F-6F7C-1B5F-93F584E38E42}"/>
              </a:ext>
            </a:extLst>
          </p:cNvPr>
          <p:cNvSpPr txBox="1">
            <a:spLocks/>
          </p:cNvSpPr>
          <p:nvPr/>
        </p:nvSpPr>
        <p:spPr>
          <a:xfrm>
            <a:off x="4587347" y="626140"/>
            <a:ext cx="6696072" cy="645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Pago por uso</a:t>
            </a:r>
            <a:endParaRPr lang="en-MX" sz="28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22">
            <a:extLst>
              <a:ext uri="{FF2B5EF4-FFF2-40B4-BE49-F238E27FC236}">
                <a16:creationId xmlns:a16="http://schemas.microsoft.com/office/drawing/2014/main" id="{B099A2E9-14ED-9EEE-0925-2492232F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347" y="1875983"/>
            <a:ext cx="6696072" cy="654069"/>
          </a:xfrm>
          <a:prstGeom prst="rect">
            <a:avLst/>
          </a:prstGeom>
        </p:spPr>
      </p:pic>
      <p:sp>
        <p:nvSpPr>
          <p:cNvPr id="7" name="Title 12">
            <a:extLst>
              <a:ext uri="{FF2B5EF4-FFF2-40B4-BE49-F238E27FC236}">
                <a16:creationId xmlns:a16="http://schemas.microsoft.com/office/drawing/2014/main" id="{7331B19B-1DF7-DB9B-2F37-8E199ECD12A3}"/>
              </a:ext>
            </a:extLst>
          </p:cNvPr>
          <p:cNvSpPr txBox="1">
            <a:spLocks/>
          </p:cNvSpPr>
          <p:nvPr/>
        </p:nvSpPr>
        <p:spPr>
          <a:xfrm>
            <a:off x="4587347" y="1831265"/>
            <a:ext cx="6696072" cy="645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Flexibilidad a migraciones</a:t>
            </a:r>
            <a:endParaRPr lang="en-MX" sz="28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24">
            <a:extLst>
              <a:ext uri="{FF2B5EF4-FFF2-40B4-BE49-F238E27FC236}">
                <a16:creationId xmlns:a16="http://schemas.microsoft.com/office/drawing/2014/main" id="{FC7ADE80-18AE-31C0-570E-5815BFF06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347" y="3090515"/>
            <a:ext cx="6696072" cy="654069"/>
          </a:xfrm>
          <a:prstGeom prst="rect">
            <a:avLst/>
          </a:prstGeom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4C049974-CF56-3F4F-3538-3013520CAB4E}"/>
              </a:ext>
            </a:extLst>
          </p:cNvPr>
          <p:cNvSpPr txBox="1">
            <a:spLocks/>
          </p:cNvSpPr>
          <p:nvPr/>
        </p:nvSpPr>
        <p:spPr>
          <a:xfrm>
            <a:off x="4587347" y="3083206"/>
            <a:ext cx="6696072" cy="645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Monitoreo automático constante</a:t>
            </a:r>
            <a:endParaRPr lang="en-MX" sz="28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26">
            <a:extLst>
              <a:ext uri="{FF2B5EF4-FFF2-40B4-BE49-F238E27FC236}">
                <a16:creationId xmlns:a16="http://schemas.microsoft.com/office/drawing/2014/main" id="{EF5F1026-980A-AC9B-EA45-6ED92A31D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347" y="4302681"/>
            <a:ext cx="6696072" cy="654069"/>
          </a:xfrm>
          <a:prstGeom prst="rect">
            <a:avLst/>
          </a:prstGeom>
        </p:spPr>
      </p:pic>
      <p:sp>
        <p:nvSpPr>
          <p:cNvPr id="11" name="Title 12">
            <a:extLst>
              <a:ext uri="{FF2B5EF4-FFF2-40B4-BE49-F238E27FC236}">
                <a16:creationId xmlns:a16="http://schemas.microsoft.com/office/drawing/2014/main" id="{32162940-AB13-45A6-9785-B5602003DE06}"/>
              </a:ext>
            </a:extLst>
          </p:cNvPr>
          <p:cNvSpPr txBox="1">
            <a:spLocks/>
          </p:cNvSpPr>
          <p:nvPr/>
        </p:nvSpPr>
        <p:spPr>
          <a:xfrm>
            <a:off x="4587347" y="4286269"/>
            <a:ext cx="6696072" cy="645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Altas medidas de seguridad</a:t>
            </a:r>
            <a:endParaRPr lang="en-MX" sz="28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28">
            <a:extLst>
              <a:ext uri="{FF2B5EF4-FFF2-40B4-BE49-F238E27FC236}">
                <a16:creationId xmlns:a16="http://schemas.microsoft.com/office/drawing/2014/main" id="{DDFB934D-7FBF-6AB5-5EB8-5A90B8D56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347" y="5511907"/>
            <a:ext cx="6696072" cy="654069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D4E79FDF-72D1-F6A3-1ED0-5244FA4DAC62}"/>
              </a:ext>
            </a:extLst>
          </p:cNvPr>
          <p:cNvSpPr txBox="1">
            <a:spLocks/>
          </p:cNvSpPr>
          <p:nvPr/>
        </p:nvSpPr>
        <p:spPr>
          <a:xfrm>
            <a:off x="4587347" y="5520746"/>
            <a:ext cx="6696072" cy="645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Administración personalizada</a:t>
            </a:r>
            <a:endParaRPr lang="en-MX" sz="28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05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97713c1-b0e0-4fc0-82fa-69f48217c12d">
      <Terms xmlns="http://schemas.microsoft.com/office/infopath/2007/PartnerControls"/>
    </lcf76f155ced4ddcb4097134ff3c332f>
    <TaxCatchAll xmlns="20c8dc6e-c4ec-41e3-a68e-7769cd34255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EA7F12C9CFBA24FADF1CB497D0005C2" ma:contentTypeVersion="12" ma:contentTypeDescription="Crear nuevo documento." ma:contentTypeScope="" ma:versionID="232bc804b8c8ef6001f9abd72592849e">
  <xsd:schema xmlns:xsd="http://www.w3.org/2001/XMLSchema" xmlns:xs="http://www.w3.org/2001/XMLSchema" xmlns:p="http://schemas.microsoft.com/office/2006/metadata/properties" xmlns:ns2="897713c1-b0e0-4fc0-82fa-69f48217c12d" xmlns:ns3="20c8dc6e-c4ec-41e3-a68e-7769cd342550" targetNamespace="http://schemas.microsoft.com/office/2006/metadata/properties" ma:root="true" ma:fieldsID="ecd34e81ba39c8e46b76fbf0c63baf99" ns2:_="" ns3:_="">
    <xsd:import namespace="897713c1-b0e0-4fc0-82fa-69f48217c12d"/>
    <xsd:import namespace="20c8dc6e-c4ec-41e3-a68e-7769cd3425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7713c1-b0e0-4fc0-82fa-69f48217c1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n" ma:readOnly="false" ma:fieldId="{5cf76f15-5ced-4ddc-b409-7134ff3c332f}" ma:taxonomyMulti="true" ma:sspId="f943552a-601c-4877-b45f-42ec503a70d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c8dc6e-c4ec-41e3-a68e-7769cd34255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bb3985e-a5a1-450f-8eb4-0229191049a2}" ma:internalName="TaxCatchAll" ma:showField="CatchAllData" ma:web="20c8dc6e-c4ec-41e3-a68e-7769cd34255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59EE2F-86A5-4DC6-96B0-1C5E6DBEE607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20c8dc6e-c4ec-41e3-a68e-7769cd342550"/>
    <ds:schemaRef ds:uri="http://purl.org/dc/elements/1.1/"/>
    <ds:schemaRef ds:uri="http://schemas.microsoft.com/office/2006/metadata/properties"/>
    <ds:schemaRef ds:uri="897713c1-b0e0-4fc0-82fa-69f48217c12d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29816AA-6CBB-4BA5-99DA-E7EEB6FDD1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58BC41-C720-4B53-84B4-C4DAD3FB74F6}">
  <ds:schemaRefs>
    <ds:schemaRef ds:uri="20c8dc6e-c4ec-41e3-a68e-7769cd342550"/>
    <ds:schemaRef ds:uri="897713c1-b0e0-4fc0-82fa-69f48217c12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1105</Words>
  <Application>Microsoft Office PowerPoint</Application>
  <PresentationFormat>Panorámica</PresentationFormat>
  <Paragraphs>209</Paragraphs>
  <Slides>39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Segoe UI</vt:lpstr>
      <vt:lpstr>Tema de Office</vt:lpstr>
      <vt:lpstr>Agenda</vt:lpstr>
      <vt:lpstr>Presentación de PowerPoint</vt:lpstr>
      <vt:lpstr>Sesiones en vivo y grabaciones</vt:lpstr>
      <vt:lpstr>Obtén tu constancia de participación en el programa</vt:lpstr>
      <vt:lpstr>Certificación AI – 900: Fundamentos de Inteligencia Artificial en Azure</vt:lpstr>
      <vt:lpstr>Certificación AI 900 Fundamentos de Inteligencia Artificial en Azure</vt:lpstr>
      <vt:lpstr>Cómputo en la nube</vt:lpstr>
      <vt:lpstr>¿Qué es computo en la nube?</vt:lpstr>
      <vt:lpstr>Características </vt:lpstr>
      <vt:lpstr>Pago por uso</vt:lpstr>
      <vt:lpstr>Flexibilidad a migraciones</vt:lpstr>
      <vt:lpstr>Monitoreo automático</vt:lpstr>
      <vt:lpstr>Altas medidas de seguridad</vt:lpstr>
      <vt:lpstr>Administración personalizada</vt:lpstr>
      <vt:lpstr>Beneficios </vt:lpstr>
      <vt:lpstr>Alta disponibilidad</vt:lpstr>
      <vt:lpstr>Alta disponibilidad</vt:lpstr>
      <vt:lpstr>Alta disponibilidad</vt:lpstr>
      <vt:lpstr>Escalabilidad</vt:lpstr>
      <vt:lpstr>Elasticidad</vt:lpstr>
      <vt:lpstr>Elasticidad</vt:lpstr>
      <vt:lpstr>Agilidad</vt:lpstr>
      <vt:lpstr>Distribución geográfica</vt:lpstr>
      <vt:lpstr>Recuperación ante desastres</vt:lpstr>
      <vt:lpstr>Introducción a  Microsoft Azure</vt:lpstr>
      <vt:lpstr>¿Qué es Microsoft Azure? </vt:lpstr>
      <vt:lpstr>Microsoft Azure</vt:lpstr>
      <vt:lpstr>Asistencia</vt:lpstr>
      <vt:lpstr>Navegación en el  portal de Azure</vt:lpstr>
      <vt:lpstr>Portal de Azure </vt:lpstr>
      <vt:lpstr>Elementos en Azure</vt:lpstr>
      <vt:lpstr>Presentación de PowerPoint</vt:lpstr>
      <vt:lpstr>Presentación de PowerPoint</vt:lpstr>
      <vt:lpstr>Maquina Virtual (VM)</vt:lpstr>
      <vt:lpstr>Virtualización</vt:lpstr>
      <vt:lpstr>Ejercicio  práctico  </vt:lpstr>
      <vt:lpstr>Conceptos clave</vt:lpstr>
      <vt:lpstr>Conceptos clave</vt:lpstr>
      <vt:lpstr>Conceptos clave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 Inteligencia Artificial</dc:title>
  <dc:creator>Erik Villegas</dc:creator>
  <cp:lastModifiedBy>Luis Enrique Garrido López</cp:lastModifiedBy>
  <cp:revision>1</cp:revision>
  <dcterms:created xsi:type="dcterms:W3CDTF">2022-10-03T01:16:01Z</dcterms:created>
  <dcterms:modified xsi:type="dcterms:W3CDTF">2022-10-06T00:20:12Z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0x010100FEA7F12C9CFBA24FADF1CB497D0005C2</vt:lpwstr>
  </property>
  <property fmtid="{D5CDD505-2E9C-101B-9397-08002B2CF9AE}" pid="3" name="MediaServiceImageTags">
    <vt:lpwstr/>
  </property>
</Properties>
</file>